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1FF4B-C743-47D0-9DF8-AEB90C137FEF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A683A-A75D-4047-AD80-B95120D5B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88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FFCC-5FD8-4A79-BEB4-93EBEDBCB9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74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17588-A64D-4F79-95FF-100DAB528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09ED1-CC6A-4724-917A-EF26CF43E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3B8EB-F831-44D8-B39F-086E9C9A8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37AE-DB52-4193-AF36-7FCC8D0BDBD1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BF4A4-00A7-4011-8395-5D2776882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4CA9E-43A9-4EBB-B700-5C007682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EB3F-7ADE-4472-A483-71133F62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5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22367-9ADA-456E-9582-2420E824E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9E23F8-23F5-460E-A874-884134C366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A7571-11BB-41D7-9368-6FCD382C5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37AE-DB52-4193-AF36-7FCC8D0BDBD1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58810-1668-48A4-8DDE-3AA2302C1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B283D-2D4D-47B4-887B-4D3040716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EB3F-7ADE-4472-A483-71133F62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7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A93998-0F5C-48B9-B9AD-D82EBD94AE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ACFB53-EB34-4A7B-A857-CF9DBC9132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876C4-1300-4707-96ED-8D7D3B0BF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37AE-DB52-4193-AF36-7FCC8D0BDBD1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6B471-0D7D-4AC2-9A7D-F0F711435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39A46-BEB1-4CAC-B51F-850A5B43C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EB3F-7ADE-4472-A483-71133F62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7072E-BDC2-4719-B522-0BE73DA6A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35E3E-83E9-47B6-B19A-D76D02693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66A90-ADB9-4CC5-9839-D4CF5B84B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37AE-DB52-4193-AF36-7FCC8D0BDBD1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D85CE-2163-40BC-9A22-AC6DAD432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76E25-693A-4220-9161-C97C04FA4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EB3F-7ADE-4472-A483-71133F62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1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0846F-67B5-4DEE-B1A8-7D337FA16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DC1DC-BB3C-4A70-87B3-226970E04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2DF6B-1251-4D5A-B36E-360175E94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37AE-DB52-4193-AF36-7FCC8D0BDBD1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DD9FC-E8A0-4764-BD7D-B853403BF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4893F-0165-426D-A5DD-9720BD104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EB3F-7ADE-4472-A483-71133F62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1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0AB80-092B-4364-ABB5-FCDB15857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67728-96FA-47FD-8359-EC09725EF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BE5A23-744D-45B9-BA4F-44108C21A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569C1E-F9F0-437E-B9BD-ABC20F14A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37AE-DB52-4193-AF36-7FCC8D0BDBD1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49592-0BD4-45C1-AFDE-40AD5AA2C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307883-508E-4803-94DE-F93DEA619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EB3F-7ADE-4472-A483-71133F62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1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0E748-9112-4D23-959F-1C54D21F7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19D00-C1E4-4804-B9A4-E2E2C61E9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B5A6BA-EEB7-47EB-AEE4-F49E62C49A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3C358-527F-4AD9-A292-584F3CDC5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6B55AE-9AFA-4AA4-9D99-29DB0B2987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D6F36F-DDB4-4342-BE80-8F6AAB3FC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37AE-DB52-4193-AF36-7FCC8D0BDBD1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477D8F-2AE4-4FCC-8AFD-78A0DCBF5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897DB2-9070-410A-A94F-3AF0B7156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EB3F-7ADE-4472-A483-71133F62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4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68DED-CFCC-4924-A75C-7F6A49998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341AB3-6831-4AE1-94CD-CFD8D52F1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37AE-DB52-4193-AF36-7FCC8D0BDBD1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CB25D-00DB-4579-863D-585EFDF21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C39AFF-74B7-41D7-810D-D7D25BC0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EB3F-7ADE-4472-A483-71133F62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2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13592A-043E-478C-86EA-14AE2810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37AE-DB52-4193-AF36-7FCC8D0BDBD1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0DB3F2-A1DB-4533-A83F-151764991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DBE6EF-5251-4D88-BB64-94C5113A2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EB3F-7ADE-4472-A483-71133F62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1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4F241-9F9D-4E14-9DF4-C478D0FAE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0F536-6439-4377-8816-9DEE358EC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B39578-3C15-4281-A65D-8036C76F3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AE537-A2FA-4164-97E8-0B94F96C4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37AE-DB52-4193-AF36-7FCC8D0BDBD1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CF479-B49C-4674-8F35-4BB44A976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DD5A95-BD32-4B47-A412-616C078FD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EB3F-7ADE-4472-A483-71133F62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7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518D7-5919-4D9D-BDE6-EE94378F0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82DF1B-266A-4340-87DA-50B068B33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4B5847-E449-4EB2-B230-AA49264FA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79003-922D-4EA0-BF56-D16AACE61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37AE-DB52-4193-AF36-7FCC8D0BDBD1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A4EE5-2047-439F-946B-2CBC38913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791C03-259F-4922-AF94-0728A7B2B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EB3F-7ADE-4472-A483-71133F62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8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1DA298-F3FD-4DD6-A22E-3180B5267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676F6-57F9-4097-9331-E8E732839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35CFD-C6DD-4132-92C0-4C0BAECF2C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637AE-DB52-4193-AF36-7FCC8D0BDBD1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E2449-B30E-46A5-AFF8-96564EB38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20BCF-93A0-4BCA-B77A-94F2DE8A3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6EB3F-7ADE-4472-A483-71133F62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8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-152400"/>
            <a:ext cx="8229600" cy="1143000"/>
          </a:xfrm>
        </p:spPr>
        <p:txBody>
          <a:bodyPr/>
          <a:lstStyle/>
          <a:p>
            <a:r>
              <a:rPr lang="en-US"/>
              <a:t>TPRS Day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85800"/>
            <a:ext cx="8229600" cy="6019800"/>
          </a:xfrm>
        </p:spPr>
        <p:txBody>
          <a:bodyPr numCol="2">
            <a:normAutofit/>
          </a:bodyPr>
          <a:lstStyle/>
          <a:p>
            <a:r>
              <a:rPr lang="es-ES"/>
              <a:t>Encontró</a:t>
            </a:r>
          </a:p>
          <a:p>
            <a:r>
              <a:rPr lang="es-ES"/>
              <a:t>Un gallo</a:t>
            </a:r>
          </a:p>
          <a:p>
            <a:r>
              <a:rPr lang="es-ES"/>
              <a:t>Pero</a:t>
            </a:r>
          </a:p>
          <a:p>
            <a:r>
              <a:rPr lang="es-ES"/>
              <a:t>Subió</a:t>
            </a:r>
          </a:p>
          <a:p>
            <a:r>
              <a:rPr lang="es-ES"/>
              <a:t>Un incendio grande</a:t>
            </a:r>
          </a:p>
          <a:p>
            <a:r>
              <a:rPr lang="es-ES"/>
              <a:t>Estaba herido</a:t>
            </a:r>
          </a:p>
          <a:p>
            <a:r>
              <a:rPr lang="es-ES"/>
              <a:t>Estaba tratando de escapar</a:t>
            </a:r>
          </a:p>
          <a:p>
            <a:r>
              <a:rPr lang="es-ES"/>
              <a:t>De prisa</a:t>
            </a:r>
          </a:p>
          <a:p>
            <a:r>
              <a:rPr lang="es-ES"/>
              <a:t>Oyó gritos</a:t>
            </a:r>
          </a:p>
          <a:p>
            <a:r>
              <a:rPr lang="es-ES"/>
              <a:t>Las escaleras</a:t>
            </a:r>
          </a:p>
          <a:p>
            <a:r>
              <a:rPr lang="es-ES"/>
              <a:t>No podía</a:t>
            </a:r>
          </a:p>
          <a:p>
            <a:r>
              <a:rPr lang="es-ES"/>
              <a:t>Porque</a:t>
            </a:r>
          </a:p>
          <a:p>
            <a:r>
              <a:rPr lang="es-ES"/>
              <a:t>Una silla de ruedas</a:t>
            </a:r>
          </a:p>
          <a:p>
            <a:r>
              <a:rPr lang="es-ES"/>
              <a:t>Ayúdame</a:t>
            </a:r>
          </a:p>
          <a:p>
            <a:r>
              <a:rPr lang="es-ES"/>
              <a:t>Agarró</a:t>
            </a:r>
          </a:p>
          <a:p>
            <a:r>
              <a:rPr lang="es-ES"/>
              <a:t>Por la ventana</a:t>
            </a:r>
          </a:p>
          <a:p>
            <a:r>
              <a:rPr lang="es-ES"/>
              <a:t>Saltaron</a:t>
            </a:r>
          </a:p>
          <a:p>
            <a:r>
              <a:rPr lang="es-ES"/>
              <a:t>Se cayeron al suelo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F3921C-8AAB-4A0A-9BB3-034D3550CB42}"/>
              </a:ext>
            </a:extLst>
          </p:cNvPr>
          <p:cNvSpPr/>
          <p:nvPr/>
        </p:nvSpPr>
        <p:spPr>
          <a:xfrm>
            <a:off x="1400175" y="600074"/>
            <a:ext cx="988695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Había un </a:t>
            </a:r>
            <a:r>
              <a:rPr lang="en-US" sz="3200" dirty="0" err="1"/>
              <a:t>gato</a:t>
            </a:r>
            <a:r>
              <a:rPr lang="en-US" sz="3200" dirty="0"/>
              <a:t> que se </a:t>
            </a:r>
            <a:r>
              <a:rPr lang="en-US" sz="3200" dirty="0" err="1"/>
              <a:t>llamaba</a:t>
            </a:r>
            <a:r>
              <a:rPr lang="en-US" sz="3200" dirty="0"/>
              <a:t> Groucho.  Un </a:t>
            </a:r>
            <a:r>
              <a:rPr lang="en-US" sz="3200" dirty="0" err="1"/>
              <a:t>día</a:t>
            </a:r>
            <a:r>
              <a:rPr lang="en-US" sz="3200" dirty="0"/>
              <a:t>, Groucho </a:t>
            </a:r>
            <a:r>
              <a:rPr lang="en-US" sz="3200" dirty="0" err="1"/>
              <a:t>estaba</a:t>
            </a:r>
            <a:r>
              <a:rPr lang="en-US" sz="3200" dirty="0"/>
              <a:t> </a:t>
            </a:r>
            <a:r>
              <a:rPr lang="en-US" sz="3200" dirty="0" err="1"/>
              <a:t>andando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la </a:t>
            </a:r>
            <a:r>
              <a:rPr lang="en-US" sz="3200" dirty="0" err="1"/>
              <a:t>calle</a:t>
            </a:r>
            <a:r>
              <a:rPr lang="en-US" sz="3200" dirty="0"/>
              <a:t> </a:t>
            </a:r>
            <a:r>
              <a:rPr lang="en-US" sz="3200" dirty="0" err="1"/>
              <a:t>cuando</a:t>
            </a:r>
            <a:r>
              <a:rPr lang="en-US" sz="3200" dirty="0"/>
              <a:t> </a:t>
            </a:r>
            <a:r>
              <a:rPr lang="en-US" sz="3200" dirty="0" err="1"/>
              <a:t>vio</a:t>
            </a:r>
            <a:r>
              <a:rPr lang="en-US" sz="3200" dirty="0"/>
              <a:t> </a:t>
            </a:r>
            <a:r>
              <a:rPr lang="en-US" sz="3200" dirty="0" err="1"/>
              <a:t>humo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el hospital.  </a:t>
            </a:r>
            <a:r>
              <a:rPr lang="en-US" sz="3200" dirty="0" err="1"/>
              <a:t>Gritó</a:t>
            </a:r>
            <a:r>
              <a:rPr lang="en-US" sz="3200" dirty="0"/>
              <a:t> “Socorro” y </a:t>
            </a:r>
            <a:r>
              <a:rPr lang="en-US" sz="3200" dirty="0" err="1"/>
              <a:t>salió</a:t>
            </a:r>
            <a:r>
              <a:rPr lang="en-US" sz="3200" dirty="0"/>
              <a:t> </a:t>
            </a:r>
            <a:r>
              <a:rPr lang="en-US" sz="3200" dirty="0" err="1"/>
              <a:t>volado</a:t>
            </a:r>
            <a:r>
              <a:rPr lang="en-US" sz="3200" dirty="0"/>
              <a:t> al hospital.   </a:t>
            </a:r>
          </a:p>
          <a:p>
            <a:endParaRPr lang="en-US" sz="3200" dirty="0"/>
          </a:p>
          <a:p>
            <a:r>
              <a:rPr lang="en-US" sz="3200" dirty="0"/>
              <a:t>Al hospital, Groucho </a:t>
            </a:r>
            <a:r>
              <a:rPr lang="en-US" sz="3200" dirty="0" err="1"/>
              <a:t>vio</a:t>
            </a:r>
            <a:r>
              <a:rPr lang="en-US" sz="3200" dirty="0"/>
              <a:t> un </a:t>
            </a:r>
            <a:r>
              <a:rPr lang="en-US" sz="3200" dirty="0" err="1"/>
              <a:t>incendio</a:t>
            </a:r>
            <a:r>
              <a:rPr lang="en-US" sz="3200" dirty="0"/>
              <a:t> </a:t>
            </a:r>
            <a:r>
              <a:rPr lang="en-US" sz="3200" dirty="0" err="1"/>
              <a:t>grande</a:t>
            </a:r>
            <a:r>
              <a:rPr lang="en-US" sz="3200" dirty="0"/>
              <a:t> y </a:t>
            </a:r>
            <a:r>
              <a:rPr lang="en-US" sz="3200" dirty="0" err="1"/>
              <a:t>oyó</a:t>
            </a:r>
            <a:r>
              <a:rPr lang="en-US" sz="3200" dirty="0"/>
              <a:t> </a:t>
            </a:r>
            <a:r>
              <a:rPr lang="en-US" sz="3200" dirty="0" err="1"/>
              <a:t>gritos</a:t>
            </a:r>
            <a:r>
              <a:rPr lang="en-US" sz="3200" dirty="0"/>
              <a:t>.  Groucho </a:t>
            </a:r>
            <a:r>
              <a:rPr lang="en-US" sz="3200" dirty="0" err="1"/>
              <a:t>subió</a:t>
            </a:r>
            <a:r>
              <a:rPr lang="en-US" sz="3200" dirty="0"/>
              <a:t> las </a:t>
            </a:r>
            <a:r>
              <a:rPr lang="en-US" sz="3200" dirty="0" err="1"/>
              <a:t>escaleras</a:t>
            </a:r>
            <a:r>
              <a:rPr lang="en-US" sz="3200" dirty="0"/>
              <a:t> de </a:t>
            </a:r>
            <a:r>
              <a:rPr lang="en-US" sz="3200" dirty="0" err="1"/>
              <a:t>prisa</a:t>
            </a:r>
            <a:r>
              <a:rPr lang="en-US" sz="3200" dirty="0"/>
              <a:t> y </a:t>
            </a:r>
            <a:r>
              <a:rPr lang="en-US" sz="3200" dirty="0" err="1"/>
              <a:t>encontró</a:t>
            </a:r>
            <a:r>
              <a:rPr lang="en-US" sz="3200" dirty="0"/>
              <a:t> un </a:t>
            </a:r>
            <a:r>
              <a:rPr lang="en-US" sz="3200" dirty="0" err="1"/>
              <a:t>gallo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una </a:t>
            </a:r>
            <a:r>
              <a:rPr lang="en-US" sz="3200" dirty="0" err="1"/>
              <a:t>silla</a:t>
            </a:r>
            <a:r>
              <a:rPr lang="en-US" sz="3200" dirty="0"/>
              <a:t> de </a:t>
            </a:r>
            <a:r>
              <a:rPr lang="en-US" sz="3200" dirty="0" err="1"/>
              <a:t>ruedas</a:t>
            </a:r>
            <a:r>
              <a:rPr lang="en-US" sz="3200" dirty="0"/>
              <a:t>.  El </a:t>
            </a:r>
            <a:r>
              <a:rPr lang="en-US" sz="3200" dirty="0" err="1"/>
              <a:t>gallo</a:t>
            </a:r>
            <a:r>
              <a:rPr lang="en-US" sz="3200" dirty="0"/>
              <a:t> </a:t>
            </a:r>
            <a:r>
              <a:rPr lang="en-US" sz="3200" dirty="0" err="1"/>
              <a:t>estaba</a:t>
            </a:r>
            <a:r>
              <a:rPr lang="en-US" sz="3200" dirty="0"/>
              <a:t> </a:t>
            </a:r>
            <a:r>
              <a:rPr lang="en-US" sz="3200" dirty="0" err="1"/>
              <a:t>tratando</a:t>
            </a:r>
            <a:r>
              <a:rPr lang="en-US" sz="3200" dirty="0"/>
              <a:t> de </a:t>
            </a:r>
            <a:r>
              <a:rPr lang="en-US" sz="3200" dirty="0" err="1"/>
              <a:t>escapar</a:t>
            </a:r>
            <a:r>
              <a:rPr lang="en-US" sz="3200" dirty="0"/>
              <a:t>, </a:t>
            </a:r>
            <a:r>
              <a:rPr lang="en-US" sz="3200" dirty="0" err="1"/>
              <a:t>pero</a:t>
            </a:r>
            <a:r>
              <a:rPr lang="en-US" sz="3200" dirty="0"/>
              <a:t> no podia </a:t>
            </a:r>
            <a:r>
              <a:rPr lang="en-US" sz="3200" dirty="0" err="1"/>
              <a:t>porque</a:t>
            </a:r>
            <a:r>
              <a:rPr lang="en-US" sz="3200" dirty="0"/>
              <a:t> </a:t>
            </a:r>
            <a:r>
              <a:rPr lang="en-US" sz="3200" dirty="0" err="1"/>
              <a:t>estaba</a:t>
            </a:r>
            <a:r>
              <a:rPr lang="en-US" sz="3200" dirty="0"/>
              <a:t> </a:t>
            </a:r>
            <a:r>
              <a:rPr lang="en-US" sz="3200" dirty="0" err="1"/>
              <a:t>herido</a:t>
            </a:r>
            <a:r>
              <a:rPr lang="en-US" sz="3200" dirty="0"/>
              <a:t>. El </a:t>
            </a:r>
            <a:r>
              <a:rPr lang="en-US" sz="3200" dirty="0" err="1"/>
              <a:t>gallo</a:t>
            </a:r>
            <a:r>
              <a:rPr lang="en-US" sz="3200" dirty="0"/>
              <a:t> se </a:t>
            </a:r>
            <a:r>
              <a:rPr lang="en-US" sz="3200" dirty="0" err="1"/>
              <a:t>llamaba</a:t>
            </a:r>
            <a:r>
              <a:rPr lang="en-US" sz="3200" dirty="0"/>
              <a:t> “Guido” y </a:t>
            </a:r>
            <a:r>
              <a:rPr lang="en-US" sz="3200" dirty="0" err="1"/>
              <a:t>cuando</a:t>
            </a:r>
            <a:r>
              <a:rPr lang="en-US" sz="3200" dirty="0"/>
              <a:t> Guido </a:t>
            </a:r>
            <a:r>
              <a:rPr lang="en-US" sz="3200" dirty="0" err="1"/>
              <a:t>vio</a:t>
            </a:r>
            <a:r>
              <a:rPr lang="en-US" sz="3200" dirty="0"/>
              <a:t> a Groucho </a:t>
            </a:r>
            <a:r>
              <a:rPr lang="en-US" sz="3200" dirty="0" err="1"/>
              <a:t>gritó</a:t>
            </a:r>
            <a:r>
              <a:rPr lang="en-US" sz="3200" dirty="0"/>
              <a:t>, ¡Socorro! ¡</a:t>
            </a:r>
            <a:r>
              <a:rPr lang="en-US" sz="3200" dirty="0" err="1"/>
              <a:t>Ayúdame</a:t>
            </a:r>
            <a:r>
              <a:rPr lang="en-US" sz="3200" dirty="0"/>
              <a:t>! Groucho </a:t>
            </a:r>
            <a:r>
              <a:rPr lang="en-US" sz="3200" dirty="0" err="1"/>
              <a:t>agarró</a:t>
            </a:r>
            <a:r>
              <a:rPr lang="en-US" sz="3200" dirty="0"/>
              <a:t> a Guido y </a:t>
            </a:r>
            <a:r>
              <a:rPr lang="en-US" sz="3200" dirty="0" err="1"/>
              <a:t>ellos</a:t>
            </a:r>
            <a:r>
              <a:rPr lang="en-US" sz="3200" dirty="0"/>
              <a:t> </a:t>
            </a:r>
            <a:r>
              <a:rPr lang="en-US" sz="3200" dirty="0" err="1"/>
              <a:t>saltaron</a:t>
            </a:r>
            <a:r>
              <a:rPr lang="en-US" sz="3200" dirty="0"/>
              <a:t> por la </a:t>
            </a:r>
            <a:r>
              <a:rPr lang="en-US" sz="3200" dirty="0" err="1"/>
              <a:t>ventana</a:t>
            </a:r>
            <a:r>
              <a:rPr lang="en-US" sz="3200" dirty="0"/>
              <a:t> y se </a:t>
            </a:r>
            <a:r>
              <a:rPr lang="en-US" sz="3200" dirty="0" err="1"/>
              <a:t>cayeron</a:t>
            </a:r>
            <a:r>
              <a:rPr lang="en-US" sz="3200" dirty="0"/>
              <a:t> al </a:t>
            </a:r>
            <a:r>
              <a:rPr lang="en-US" sz="3200" dirty="0" err="1"/>
              <a:t>suelo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790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76888-0C3D-41CB-B96B-F207BCC6A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06C05-B5D0-4A3F-95E4-875DAC684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407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Widescreen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TPRS Day 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TPRS Day 2</dc:title>
  <dc:creator>Mariela Pulido</dc:creator>
  <cp:lastModifiedBy>Mariela Pulido</cp:lastModifiedBy>
  <cp:revision>1</cp:revision>
  <dcterms:created xsi:type="dcterms:W3CDTF">2020-03-12T15:35:52Z</dcterms:created>
  <dcterms:modified xsi:type="dcterms:W3CDTF">2020-03-12T15:36:18Z</dcterms:modified>
</cp:coreProperties>
</file>