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9" r:id="rId7"/>
    <p:sldId id="274" r:id="rId8"/>
    <p:sldId id="271" r:id="rId9"/>
    <p:sldId id="275" r:id="rId10"/>
    <p:sldId id="262" r:id="rId11"/>
    <p:sldId id="266" r:id="rId12"/>
    <p:sldId id="267" r:id="rId13"/>
    <p:sldId id="276" r:id="rId14"/>
    <p:sldId id="277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8D265-ED51-47FB-AB7E-AAA87E0B6F2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5C5B567-C4F1-4DBB-87EB-A5E861EC4B57}">
      <dgm:prSet/>
      <dgm:spPr/>
      <dgm:t>
        <a:bodyPr/>
        <a:lstStyle/>
        <a:p>
          <a:r>
            <a:rPr lang="es-VE"/>
            <a:t>Primero debemos aprender a separar las palabras en </a:t>
          </a:r>
          <a:r>
            <a:rPr lang="en-US"/>
            <a:t>sílabas.</a:t>
          </a:r>
        </a:p>
      </dgm:t>
    </dgm:pt>
    <dgm:pt modelId="{45FE66F5-A3D0-47F6-9997-8DFCA2EA3E7B}" type="parTrans" cxnId="{52930F8D-9992-4101-8E47-29A6160655B0}">
      <dgm:prSet/>
      <dgm:spPr/>
      <dgm:t>
        <a:bodyPr/>
        <a:lstStyle/>
        <a:p>
          <a:endParaRPr lang="en-US"/>
        </a:p>
      </dgm:t>
    </dgm:pt>
    <dgm:pt modelId="{D520F44C-0784-42E7-A72A-3A8CC2A99ACA}" type="sibTrans" cxnId="{52930F8D-9992-4101-8E47-29A6160655B0}">
      <dgm:prSet/>
      <dgm:spPr/>
      <dgm:t>
        <a:bodyPr/>
        <a:lstStyle/>
        <a:p>
          <a:endParaRPr lang="en-US"/>
        </a:p>
      </dgm:t>
    </dgm:pt>
    <dgm:pt modelId="{40A543CE-EE54-4669-9BD6-A547DE9BA425}">
      <dgm:prSet/>
      <dgm:spPr/>
      <dgm:t>
        <a:bodyPr/>
        <a:lstStyle/>
        <a:p>
          <a:r>
            <a:rPr lang="en-US" dirty="0" err="1"/>
            <a:t>Elefante</a:t>
          </a:r>
          <a:r>
            <a:rPr lang="en-US" dirty="0"/>
            <a:t>: </a:t>
          </a:r>
        </a:p>
        <a:p>
          <a:r>
            <a:rPr lang="en-US" dirty="0"/>
            <a:t>e-le-fan-</a:t>
          </a:r>
          <a:r>
            <a:rPr lang="en-US" dirty="0" err="1"/>
            <a:t>te</a:t>
          </a:r>
          <a:endParaRPr lang="en-US" dirty="0"/>
        </a:p>
      </dgm:t>
    </dgm:pt>
    <dgm:pt modelId="{B5D7FF67-E4AC-49A4-8A37-9E92FA6C92BF}" type="parTrans" cxnId="{8610A910-8940-4BF3-84DF-6C5AB5ABE5CD}">
      <dgm:prSet/>
      <dgm:spPr/>
      <dgm:t>
        <a:bodyPr/>
        <a:lstStyle/>
        <a:p>
          <a:endParaRPr lang="en-US"/>
        </a:p>
      </dgm:t>
    </dgm:pt>
    <dgm:pt modelId="{0ED4F263-8611-4D99-97B1-08C16447C034}" type="sibTrans" cxnId="{8610A910-8940-4BF3-84DF-6C5AB5ABE5CD}">
      <dgm:prSet/>
      <dgm:spPr/>
      <dgm:t>
        <a:bodyPr/>
        <a:lstStyle/>
        <a:p>
          <a:endParaRPr lang="en-US"/>
        </a:p>
      </dgm:t>
    </dgm:pt>
    <dgm:pt modelId="{CFF88BFA-A913-4F8D-A8C2-653C72E3230A}" type="pres">
      <dgm:prSet presAssocID="{49E8D265-ED51-47FB-AB7E-AAA87E0B6F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78963BB-4161-49E4-B298-5B3092743190}" type="pres">
      <dgm:prSet presAssocID="{A5C5B567-C4F1-4DBB-87EB-A5E861EC4B57}" presName="hierRoot1" presStyleCnt="0"/>
      <dgm:spPr/>
    </dgm:pt>
    <dgm:pt modelId="{DFD40F89-7A33-44F2-88C2-B41ABA7F7875}" type="pres">
      <dgm:prSet presAssocID="{A5C5B567-C4F1-4DBB-87EB-A5E861EC4B57}" presName="composite" presStyleCnt="0"/>
      <dgm:spPr/>
    </dgm:pt>
    <dgm:pt modelId="{66CB8E8E-7777-4632-9740-D58B9A7BABBD}" type="pres">
      <dgm:prSet presAssocID="{A5C5B567-C4F1-4DBB-87EB-A5E861EC4B57}" presName="background" presStyleLbl="node0" presStyleIdx="0" presStyleCnt="2"/>
      <dgm:spPr/>
    </dgm:pt>
    <dgm:pt modelId="{9E43993E-B00A-4FBA-84E5-AEB7F43AF47B}" type="pres">
      <dgm:prSet presAssocID="{A5C5B567-C4F1-4DBB-87EB-A5E861EC4B57}" presName="text" presStyleLbl="fgAcc0" presStyleIdx="0" presStyleCnt="2">
        <dgm:presLayoutVars>
          <dgm:chPref val="3"/>
        </dgm:presLayoutVars>
      </dgm:prSet>
      <dgm:spPr/>
    </dgm:pt>
    <dgm:pt modelId="{24367DB5-2502-4A6E-8993-5C829B0E121E}" type="pres">
      <dgm:prSet presAssocID="{A5C5B567-C4F1-4DBB-87EB-A5E861EC4B57}" presName="hierChild2" presStyleCnt="0"/>
      <dgm:spPr/>
    </dgm:pt>
    <dgm:pt modelId="{81C396F5-8FE4-49D6-A3B9-0E8D59DC9F92}" type="pres">
      <dgm:prSet presAssocID="{40A543CE-EE54-4669-9BD6-A547DE9BA425}" presName="hierRoot1" presStyleCnt="0"/>
      <dgm:spPr/>
    </dgm:pt>
    <dgm:pt modelId="{7950B8E1-4C50-445E-8A12-FE475E1938C1}" type="pres">
      <dgm:prSet presAssocID="{40A543CE-EE54-4669-9BD6-A547DE9BA425}" presName="composite" presStyleCnt="0"/>
      <dgm:spPr/>
    </dgm:pt>
    <dgm:pt modelId="{EDCFCF69-D4D8-4DDE-AAEC-5BFDBB5F1EA4}" type="pres">
      <dgm:prSet presAssocID="{40A543CE-EE54-4669-9BD6-A547DE9BA425}" presName="background" presStyleLbl="node0" presStyleIdx="1" presStyleCnt="2"/>
      <dgm:spPr/>
    </dgm:pt>
    <dgm:pt modelId="{EBBBA278-4A35-44B6-BB32-01AAED3E1D33}" type="pres">
      <dgm:prSet presAssocID="{40A543CE-EE54-4669-9BD6-A547DE9BA425}" presName="text" presStyleLbl="fgAcc0" presStyleIdx="1" presStyleCnt="2">
        <dgm:presLayoutVars>
          <dgm:chPref val="3"/>
        </dgm:presLayoutVars>
      </dgm:prSet>
      <dgm:spPr/>
    </dgm:pt>
    <dgm:pt modelId="{586533A5-A71B-48ED-B3D0-B88F7B70BFC6}" type="pres">
      <dgm:prSet presAssocID="{40A543CE-EE54-4669-9BD6-A547DE9BA425}" presName="hierChild2" presStyleCnt="0"/>
      <dgm:spPr/>
    </dgm:pt>
  </dgm:ptLst>
  <dgm:cxnLst>
    <dgm:cxn modelId="{8610A910-8940-4BF3-84DF-6C5AB5ABE5CD}" srcId="{49E8D265-ED51-47FB-AB7E-AAA87E0B6F20}" destId="{40A543CE-EE54-4669-9BD6-A547DE9BA425}" srcOrd="1" destOrd="0" parTransId="{B5D7FF67-E4AC-49A4-8A37-9E92FA6C92BF}" sibTransId="{0ED4F263-8611-4D99-97B1-08C16447C034}"/>
    <dgm:cxn modelId="{CC7EED89-5F17-4EF5-89B4-9BD555BE3EE5}" type="presOf" srcId="{49E8D265-ED51-47FB-AB7E-AAA87E0B6F20}" destId="{CFF88BFA-A913-4F8D-A8C2-653C72E3230A}" srcOrd="0" destOrd="0" presId="urn:microsoft.com/office/officeart/2005/8/layout/hierarchy1"/>
    <dgm:cxn modelId="{52930F8D-9992-4101-8E47-29A6160655B0}" srcId="{49E8D265-ED51-47FB-AB7E-AAA87E0B6F20}" destId="{A5C5B567-C4F1-4DBB-87EB-A5E861EC4B57}" srcOrd="0" destOrd="0" parTransId="{45FE66F5-A3D0-47F6-9997-8DFCA2EA3E7B}" sibTransId="{D520F44C-0784-42E7-A72A-3A8CC2A99ACA}"/>
    <dgm:cxn modelId="{BB74B18D-7CC6-4C12-B231-7FA515A4F979}" type="presOf" srcId="{A5C5B567-C4F1-4DBB-87EB-A5E861EC4B57}" destId="{9E43993E-B00A-4FBA-84E5-AEB7F43AF47B}" srcOrd="0" destOrd="0" presId="urn:microsoft.com/office/officeart/2005/8/layout/hierarchy1"/>
    <dgm:cxn modelId="{D73C3DD7-769A-4F5A-8CB4-2828A62C392A}" type="presOf" srcId="{40A543CE-EE54-4669-9BD6-A547DE9BA425}" destId="{EBBBA278-4A35-44B6-BB32-01AAED3E1D33}" srcOrd="0" destOrd="0" presId="urn:microsoft.com/office/officeart/2005/8/layout/hierarchy1"/>
    <dgm:cxn modelId="{DC1CDA7E-F876-4CB1-9B5C-F84FEA723C97}" type="presParOf" srcId="{CFF88BFA-A913-4F8D-A8C2-653C72E3230A}" destId="{878963BB-4161-49E4-B298-5B3092743190}" srcOrd="0" destOrd="0" presId="urn:microsoft.com/office/officeart/2005/8/layout/hierarchy1"/>
    <dgm:cxn modelId="{48510039-42B2-4D31-8184-1CD93D49DDD4}" type="presParOf" srcId="{878963BB-4161-49E4-B298-5B3092743190}" destId="{DFD40F89-7A33-44F2-88C2-B41ABA7F7875}" srcOrd="0" destOrd="0" presId="urn:microsoft.com/office/officeart/2005/8/layout/hierarchy1"/>
    <dgm:cxn modelId="{13B9701C-AC96-44BE-A19D-EDBD5A4AD9D4}" type="presParOf" srcId="{DFD40F89-7A33-44F2-88C2-B41ABA7F7875}" destId="{66CB8E8E-7777-4632-9740-D58B9A7BABBD}" srcOrd="0" destOrd="0" presId="urn:microsoft.com/office/officeart/2005/8/layout/hierarchy1"/>
    <dgm:cxn modelId="{4A0DD0E9-77CF-42D8-A1DA-04512ABA75AA}" type="presParOf" srcId="{DFD40F89-7A33-44F2-88C2-B41ABA7F7875}" destId="{9E43993E-B00A-4FBA-84E5-AEB7F43AF47B}" srcOrd="1" destOrd="0" presId="urn:microsoft.com/office/officeart/2005/8/layout/hierarchy1"/>
    <dgm:cxn modelId="{A824719C-0DCD-4816-A74C-A8AD04306017}" type="presParOf" srcId="{878963BB-4161-49E4-B298-5B3092743190}" destId="{24367DB5-2502-4A6E-8993-5C829B0E121E}" srcOrd="1" destOrd="0" presId="urn:microsoft.com/office/officeart/2005/8/layout/hierarchy1"/>
    <dgm:cxn modelId="{3151029A-FAE2-4D05-AE13-7BE435AA059B}" type="presParOf" srcId="{CFF88BFA-A913-4F8D-A8C2-653C72E3230A}" destId="{81C396F5-8FE4-49D6-A3B9-0E8D59DC9F92}" srcOrd="1" destOrd="0" presId="urn:microsoft.com/office/officeart/2005/8/layout/hierarchy1"/>
    <dgm:cxn modelId="{740BE647-ABCF-4B47-B9B5-FE28A531EB8B}" type="presParOf" srcId="{81C396F5-8FE4-49D6-A3B9-0E8D59DC9F92}" destId="{7950B8E1-4C50-445E-8A12-FE475E1938C1}" srcOrd="0" destOrd="0" presId="urn:microsoft.com/office/officeart/2005/8/layout/hierarchy1"/>
    <dgm:cxn modelId="{7036AEF3-8A96-400F-B04C-7264272D17EF}" type="presParOf" srcId="{7950B8E1-4C50-445E-8A12-FE475E1938C1}" destId="{EDCFCF69-D4D8-4DDE-AAEC-5BFDBB5F1EA4}" srcOrd="0" destOrd="0" presId="urn:microsoft.com/office/officeart/2005/8/layout/hierarchy1"/>
    <dgm:cxn modelId="{CE227051-AA10-4450-B2F4-563246ECD017}" type="presParOf" srcId="{7950B8E1-4C50-445E-8A12-FE475E1938C1}" destId="{EBBBA278-4A35-44B6-BB32-01AAED3E1D33}" srcOrd="1" destOrd="0" presId="urn:microsoft.com/office/officeart/2005/8/layout/hierarchy1"/>
    <dgm:cxn modelId="{7ED5D017-D424-46E7-918C-A474EC463E62}" type="presParOf" srcId="{81C396F5-8FE4-49D6-A3B9-0E8D59DC9F92}" destId="{586533A5-A71B-48ED-B3D0-B88F7B70BF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246548-D8F2-4AF0-88B0-76848F54ADD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FDDD9D-0D25-4F53-9A5F-7419C78406AC}">
      <dgm:prSet/>
      <dgm:spPr/>
      <dgm:t>
        <a:bodyPr/>
        <a:lstStyle/>
        <a:p>
          <a:r>
            <a:rPr lang="en-US"/>
            <a:t>Camisa: </a:t>
          </a:r>
        </a:p>
      </dgm:t>
    </dgm:pt>
    <dgm:pt modelId="{BA9CFA3E-B9C3-4DB0-8398-038E93C1A2B7}" type="parTrans" cxnId="{D3A3BF19-BE86-4ACB-A1C5-BFEA107D99A3}">
      <dgm:prSet/>
      <dgm:spPr/>
      <dgm:t>
        <a:bodyPr/>
        <a:lstStyle/>
        <a:p>
          <a:endParaRPr lang="en-US"/>
        </a:p>
      </dgm:t>
    </dgm:pt>
    <dgm:pt modelId="{DCB0E3B2-EFF4-48DE-93CC-7AD8A838152F}" type="sibTrans" cxnId="{D3A3BF19-BE86-4ACB-A1C5-BFEA107D99A3}">
      <dgm:prSet/>
      <dgm:spPr/>
      <dgm:t>
        <a:bodyPr/>
        <a:lstStyle/>
        <a:p>
          <a:endParaRPr lang="en-US"/>
        </a:p>
      </dgm:t>
    </dgm:pt>
    <dgm:pt modelId="{BE186C82-27E2-434F-84E5-B6873AA8360A}">
      <dgm:prSet/>
      <dgm:spPr/>
      <dgm:t>
        <a:bodyPr/>
        <a:lstStyle/>
        <a:p>
          <a:r>
            <a:rPr lang="en-US"/>
            <a:t>Bandera:</a:t>
          </a:r>
        </a:p>
      </dgm:t>
    </dgm:pt>
    <dgm:pt modelId="{CD79D9EF-4A22-4E4C-8F22-D639F97F35C8}" type="parTrans" cxnId="{26387881-51FF-4C64-AEA1-E77CC2F31CC7}">
      <dgm:prSet/>
      <dgm:spPr/>
      <dgm:t>
        <a:bodyPr/>
        <a:lstStyle/>
        <a:p>
          <a:endParaRPr lang="en-US"/>
        </a:p>
      </dgm:t>
    </dgm:pt>
    <dgm:pt modelId="{A88ABAFE-83A4-4484-8353-E1FE4E956408}" type="sibTrans" cxnId="{26387881-51FF-4C64-AEA1-E77CC2F31CC7}">
      <dgm:prSet/>
      <dgm:spPr/>
      <dgm:t>
        <a:bodyPr/>
        <a:lstStyle/>
        <a:p>
          <a:endParaRPr lang="en-US"/>
        </a:p>
      </dgm:t>
    </dgm:pt>
    <dgm:pt modelId="{C73E9FA7-2F7F-45F7-89FE-A121A05CFFC3}">
      <dgm:prSet/>
      <dgm:spPr/>
      <dgm:t>
        <a:bodyPr/>
        <a:lstStyle/>
        <a:p>
          <a:r>
            <a:rPr lang="en-US"/>
            <a:t>Caminar:</a:t>
          </a:r>
        </a:p>
      </dgm:t>
    </dgm:pt>
    <dgm:pt modelId="{E4E773F8-4EC0-469B-8168-81B8795A5EAC}" type="parTrans" cxnId="{7701F09B-F01E-4377-B838-3DE0E8C0387A}">
      <dgm:prSet/>
      <dgm:spPr/>
      <dgm:t>
        <a:bodyPr/>
        <a:lstStyle/>
        <a:p>
          <a:endParaRPr lang="en-US"/>
        </a:p>
      </dgm:t>
    </dgm:pt>
    <dgm:pt modelId="{779549F2-5BCA-4A16-AE24-5B75CF063F52}" type="sibTrans" cxnId="{7701F09B-F01E-4377-B838-3DE0E8C0387A}">
      <dgm:prSet/>
      <dgm:spPr/>
      <dgm:t>
        <a:bodyPr/>
        <a:lstStyle/>
        <a:p>
          <a:endParaRPr lang="en-US"/>
        </a:p>
      </dgm:t>
    </dgm:pt>
    <dgm:pt modelId="{2260D3FE-9269-484F-9291-71F5010E3C3D}">
      <dgm:prSet/>
      <dgm:spPr/>
      <dgm:t>
        <a:bodyPr/>
        <a:lstStyle/>
        <a:p>
          <a:r>
            <a:rPr lang="en-US" dirty="0" err="1"/>
            <a:t>Zapato</a:t>
          </a:r>
          <a:r>
            <a:rPr lang="en-US" dirty="0"/>
            <a:t>:</a:t>
          </a:r>
        </a:p>
      </dgm:t>
    </dgm:pt>
    <dgm:pt modelId="{4F65B146-6432-4FDC-ACBB-849FB4A932FF}" type="parTrans" cxnId="{D18C32FA-FF3F-4DB1-824E-C7A934B8B317}">
      <dgm:prSet/>
      <dgm:spPr/>
      <dgm:t>
        <a:bodyPr/>
        <a:lstStyle/>
        <a:p>
          <a:endParaRPr lang="en-US"/>
        </a:p>
      </dgm:t>
    </dgm:pt>
    <dgm:pt modelId="{97B78C9F-CBEE-4AED-A27D-FC74495CB560}" type="sibTrans" cxnId="{D18C32FA-FF3F-4DB1-824E-C7A934B8B317}">
      <dgm:prSet/>
      <dgm:spPr/>
      <dgm:t>
        <a:bodyPr/>
        <a:lstStyle/>
        <a:p>
          <a:endParaRPr lang="en-US"/>
        </a:p>
      </dgm:t>
    </dgm:pt>
    <dgm:pt modelId="{A14E93A1-BC75-4E56-91AD-640A9FE9BEC9}">
      <dgm:prSet/>
      <dgm:spPr/>
      <dgm:t>
        <a:bodyPr/>
        <a:lstStyle/>
        <a:p>
          <a:r>
            <a:rPr lang="en-US" dirty="0" err="1"/>
            <a:t>papel</a:t>
          </a:r>
          <a:r>
            <a:rPr lang="en-US" dirty="0"/>
            <a:t>:</a:t>
          </a:r>
        </a:p>
      </dgm:t>
    </dgm:pt>
    <dgm:pt modelId="{E21B85EB-7108-46A1-995E-F6DA7C8E73AF}" type="parTrans" cxnId="{F52A20A3-BD88-448D-85F1-C5D732DB074D}">
      <dgm:prSet/>
      <dgm:spPr/>
      <dgm:t>
        <a:bodyPr/>
        <a:lstStyle/>
        <a:p>
          <a:endParaRPr lang="en-US"/>
        </a:p>
      </dgm:t>
    </dgm:pt>
    <dgm:pt modelId="{1C3147DE-B477-4790-A68E-575EF3AC382D}" type="sibTrans" cxnId="{F52A20A3-BD88-448D-85F1-C5D732DB074D}">
      <dgm:prSet/>
      <dgm:spPr/>
      <dgm:t>
        <a:bodyPr/>
        <a:lstStyle/>
        <a:p>
          <a:endParaRPr lang="en-US"/>
        </a:p>
      </dgm:t>
    </dgm:pt>
    <dgm:pt modelId="{C27AE8EE-BB5B-43FF-8C33-9099708E9DB2}">
      <dgm:prSet/>
      <dgm:spPr/>
      <dgm:t>
        <a:bodyPr/>
        <a:lstStyle/>
        <a:p>
          <a:r>
            <a:rPr lang="en-US" dirty="0"/>
            <a:t>Azul:</a:t>
          </a:r>
        </a:p>
      </dgm:t>
    </dgm:pt>
    <dgm:pt modelId="{A1001F7A-7F03-4742-BBBD-887F3A48B750}" type="parTrans" cxnId="{4FBA350E-EC31-41D7-B492-70B485FB00DD}">
      <dgm:prSet/>
      <dgm:spPr/>
      <dgm:t>
        <a:bodyPr/>
        <a:lstStyle/>
        <a:p>
          <a:endParaRPr lang="en-US"/>
        </a:p>
      </dgm:t>
    </dgm:pt>
    <dgm:pt modelId="{526583A1-08A2-43FD-B383-73F45E9AD8BC}" type="sibTrans" cxnId="{4FBA350E-EC31-41D7-B492-70B485FB00DD}">
      <dgm:prSet/>
      <dgm:spPr/>
      <dgm:t>
        <a:bodyPr/>
        <a:lstStyle/>
        <a:p>
          <a:endParaRPr lang="en-US"/>
        </a:p>
      </dgm:t>
    </dgm:pt>
    <dgm:pt modelId="{E4ED4407-1F48-43F8-8582-4192E192F2EA}">
      <dgm:prSet/>
      <dgm:spPr/>
      <dgm:t>
        <a:bodyPr/>
        <a:lstStyle/>
        <a:p>
          <a:r>
            <a:rPr lang="es-419"/>
            <a:t>Encontró</a:t>
          </a:r>
          <a:r>
            <a:rPr lang="en-US"/>
            <a:t>:  </a:t>
          </a:r>
        </a:p>
      </dgm:t>
    </dgm:pt>
    <dgm:pt modelId="{54A6C98F-AE3E-430C-8D9A-48BD908D4959}" type="parTrans" cxnId="{ACE97FD0-AE9F-46D6-89F6-846971E7D132}">
      <dgm:prSet/>
      <dgm:spPr/>
      <dgm:t>
        <a:bodyPr/>
        <a:lstStyle/>
        <a:p>
          <a:endParaRPr lang="en-US"/>
        </a:p>
      </dgm:t>
    </dgm:pt>
    <dgm:pt modelId="{025D2041-297C-4066-A764-07596BE52219}" type="sibTrans" cxnId="{ACE97FD0-AE9F-46D6-89F6-846971E7D132}">
      <dgm:prSet/>
      <dgm:spPr/>
      <dgm:t>
        <a:bodyPr/>
        <a:lstStyle/>
        <a:p>
          <a:endParaRPr lang="en-US"/>
        </a:p>
      </dgm:t>
    </dgm:pt>
    <dgm:pt modelId="{D7731ED2-9235-4E4C-AB8A-FCAAE1772B2B}">
      <dgm:prSet/>
      <dgm:spPr/>
      <dgm:t>
        <a:bodyPr/>
        <a:lstStyle/>
        <a:p>
          <a:r>
            <a:rPr lang="en-US"/>
            <a:t>Árbol:    </a:t>
          </a:r>
        </a:p>
      </dgm:t>
    </dgm:pt>
    <dgm:pt modelId="{65EE4FC2-F115-426C-91C8-3E171114BEB3}" type="parTrans" cxnId="{25044D13-F8D1-4E0E-BD16-B661F31D3854}">
      <dgm:prSet/>
      <dgm:spPr/>
      <dgm:t>
        <a:bodyPr/>
        <a:lstStyle/>
        <a:p>
          <a:endParaRPr lang="en-US"/>
        </a:p>
      </dgm:t>
    </dgm:pt>
    <dgm:pt modelId="{48AB3AEB-E951-4B63-8CAE-3DE61FF43864}" type="sibTrans" cxnId="{25044D13-F8D1-4E0E-BD16-B661F31D3854}">
      <dgm:prSet/>
      <dgm:spPr/>
      <dgm:t>
        <a:bodyPr/>
        <a:lstStyle/>
        <a:p>
          <a:endParaRPr lang="en-US"/>
        </a:p>
      </dgm:t>
    </dgm:pt>
    <dgm:pt modelId="{07721D2B-D5AF-4E61-8678-657A1716A6A7}" type="pres">
      <dgm:prSet presAssocID="{38246548-D8F2-4AF0-88B0-76848F54ADDB}" presName="diagram" presStyleCnt="0">
        <dgm:presLayoutVars>
          <dgm:dir/>
          <dgm:resizeHandles val="exact"/>
        </dgm:presLayoutVars>
      </dgm:prSet>
      <dgm:spPr/>
    </dgm:pt>
    <dgm:pt modelId="{62E96C30-2290-4E1A-882C-BC425253263B}" type="pres">
      <dgm:prSet presAssocID="{FEFDDD9D-0D25-4F53-9A5F-7419C78406AC}" presName="node" presStyleLbl="node1" presStyleIdx="0" presStyleCnt="8">
        <dgm:presLayoutVars>
          <dgm:bulletEnabled val="1"/>
        </dgm:presLayoutVars>
      </dgm:prSet>
      <dgm:spPr/>
    </dgm:pt>
    <dgm:pt modelId="{489C9530-9E0C-4F20-9F0D-D8F93E790870}" type="pres">
      <dgm:prSet presAssocID="{DCB0E3B2-EFF4-48DE-93CC-7AD8A838152F}" presName="sibTrans" presStyleCnt="0"/>
      <dgm:spPr/>
    </dgm:pt>
    <dgm:pt modelId="{48C94955-6966-4BDC-BD28-EFFFE91BDB48}" type="pres">
      <dgm:prSet presAssocID="{BE186C82-27E2-434F-84E5-B6873AA8360A}" presName="node" presStyleLbl="node1" presStyleIdx="1" presStyleCnt="8">
        <dgm:presLayoutVars>
          <dgm:bulletEnabled val="1"/>
        </dgm:presLayoutVars>
      </dgm:prSet>
      <dgm:spPr/>
    </dgm:pt>
    <dgm:pt modelId="{780E5328-3463-455D-9420-F1F6C0E2C2A7}" type="pres">
      <dgm:prSet presAssocID="{A88ABAFE-83A4-4484-8353-E1FE4E956408}" presName="sibTrans" presStyleCnt="0"/>
      <dgm:spPr/>
    </dgm:pt>
    <dgm:pt modelId="{8C0FEFFF-F047-4400-B9B3-9FAC9A58A677}" type="pres">
      <dgm:prSet presAssocID="{C73E9FA7-2F7F-45F7-89FE-A121A05CFFC3}" presName="node" presStyleLbl="node1" presStyleIdx="2" presStyleCnt="8">
        <dgm:presLayoutVars>
          <dgm:bulletEnabled val="1"/>
        </dgm:presLayoutVars>
      </dgm:prSet>
      <dgm:spPr/>
    </dgm:pt>
    <dgm:pt modelId="{8D5CBD4A-3BEB-40C2-9ACA-459C22FF4E9B}" type="pres">
      <dgm:prSet presAssocID="{779549F2-5BCA-4A16-AE24-5B75CF063F52}" presName="sibTrans" presStyleCnt="0"/>
      <dgm:spPr/>
    </dgm:pt>
    <dgm:pt modelId="{C95C9F1C-8B23-4EBB-B7AA-FBFA822E0991}" type="pres">
      <dgm:prSet presAssocID="{2260D3FE-9269-484F-9291-71F5010E3C3D}" presName="node" presStyleLbl="node1" presStyleIdx="3" presStyleCnt="8">
        <dgm:presLayoutVars>
          <dgm:bulletEnabled val="1"/>
        </dgm:presLayoutVars>
      </dgm:prSet>
      <dgm:spPr/>
    </dgm:pt>
    <dgm:pt modelId="{35EF8A45-15EA-44C4-9789-A35CEF935FEE}" type="pres">
      <dgm:prSet presAssocID="{97B78C9F-CBEE-4AED-A27D-FC74495CB560}" presName="sibTrans" presStyleCnt="0"/>
      <dgm:spPr/>
    </dgm:pt>
    <dgm:pt modelId="{1ED58D24-25B8-43D9-A19A-69CC76001218}" type="pres">
      <dgm:prSet presAssocID="{A14E93A1-BC75-4E56-91AD-640A9FE9BEC9}" presName="node" presStyleLbl="node1" presStyleIdx="4" presStyleCnt="8">
        <dgm:presLayoutVars>
          <dgm:bulletEnabled val="1"/>
        </dgm:presLayoutVars>
      </dgm:prSet>
      <dgm:spPr/>
    </dgm:pt>
    <dgm:pt modelId="{1CB5FFD1-965F-46C7-B0EE-2C0C109E8DB2}" type="pres">
      <dgm:prSet presAssocID="{1C3147DE-B477-4790-A68E-575EF3AC382D}" presName="sibTrans" presStyleCnt="0"/>
      <dgm:spPr/>
    </dgm:pt>
    <dgm:pt modelId="{627367AB-37BD-4E85-BC42-1AE3E7D848E8}" type="pres">
      <dgm:prSet presAssocID="{C27AE8EE-BB5B-43FF-8C33-9099708E9DB2}" presName="node" presStyleLbl="node1" presStyleIdx="5" presStyleCnt="8">
        <dgm:presLayoutVars>
          <dgm:bulletEnabled val="1"/>
        </dgm:presLayoutVars>
      </dgm:prSet>
      <dgm:spPr/>
    </dgm:pt>
    <dgm:pt modelId="{650B816D-662B-411D-B047-A3F86DD6A79D}" type="pres">
      <dgm:prSet presAssocID="{526583A1-08A2-43FD-B383-73F45E9AD8BC}" presName="sibTrans" presStyleCnt="0"/>
      <dgm:spPr/>
    </dgm:pt>
    <dgm:pt modelId="{00114B7D-AC55-4A8B-9E2E-08196460B795}" type="pres">
      <dgm:prSet presAssocID="{E4ED4407-1F48-43F8-8582-4192E192F2EA}" presName="node" presStyleLbl="node1" presStyleIdx="6" presStyleCnt="8">
        <dgm:presLayoutVars>
          <dgm:bulletEnabled val="1"/>
        </dgm:presLayoutVars>
      </dgm:prSet>
      <dgm:spPr/>
    </dgm:pt>
    <dgm:pt modelId="{1EB357D5-9446-4535-BB9B-AD0CC8475239}" type="pres">
      <dgm:prSet presAssocID="{025D2041-297C-4066-A764-07596BE52219}" presName="sibTrans" presStyleCnt="0"/>
      <dgm:spPr/>
    </dgm:pt>
    <dgm:pt modelId="{3C7FA526-F8F0-42C0-8806-024889322FE8}" type="pres">
      <dgm:prSet presAssocID="{D7731ED2-9235-4E4C-AB8A-FCAAE1772B2B}" presName="node" presStyleLbl="node1" presStyleIdx="7" presStyleCnt="8">
        <dgm:presLayoutVars>
          <dgm:bulletEnabled val="1"/>
        </dgm:presLayoutVars>
      </dgm:prSet>
      <dgm:spPr/>
    </dgm:pt>
  </dgm:ptLst>
  <dgm:cxnLst>
    <dgm:cxn modelId="{79772101-0A29-4ED4-8E6D-0BE0BFDEC73A}" type="presOf" srcId="{E4ED4407-1F48-43F8-8582-4192E192F2EA}" destId="{00114B7D-AC55-4A8B-9E2E-08196460B795}" srcOrd="0" destOrd="0" presId="urn:microsoft.com/office/officeart/2005/8/layout/default"/>
    <dgm:cxn modelId="{D97DB301-6E6B-4AE8-864B-7CC2CDFD5BDA}" type="presOf" srcId="{FEFDDD9D-0D25-4F53-9A5F-7419C78406AC}" destId="{62E96C30-2290-4E1A-882C-BC425253263B}" srcOrd="0" destOrd="0" presId="urn:microsoft.com/office/officeart/2005/8/layout/default"/>
    <dgm:cxn modelId="{6CAA1C05-AE96-4688-B4DA-489A2051E924}" type="presOf" srcId="{A14E93A1-BC75-4E56-91AD-640A9FE9BEC9}" destId="{1ED58D24-25B8-43D9-A19A-69CC76001218}" srcOrd="0" destOrd="0" presId="urn:microsoft.com/office/officeart/2005/8/layout/default"/>
    <dgm:cxn modelId="{4FBA350E-EC31-41D7-B492-70B485FB00DD}" srcId="{38246548-D8F2-4AF0-88B0-76848F54ADDB}" destId="{C27AE8EE-BB5B-43FF-8C33-9099708E9DB2}" srcOrd="5" destOrd="0" parTransId="{A1001F7A-7F03-4742-BBBD-887F3A48B750}" sibTransId="{526583A1-08A2-43FD-B383-73F45E9AD8BC}"/>
    <dgm:cxn modelId="{25044D13-F8D1-4E0E-BD16-B661F31D3854}" srcId="{38246548-D8F2-4AF0-88B0-76848F54ADDB}" destId="{D7731ED2-9235-4E4C-AB8A-FCAAE1772B2B}" srcOrd="7" destOrd="0" parTransId="{65EE4FC2-F115-426C-91C8-3E171114BEB3}" sibTransId="{48AB3AEB-E951-4B63-8CAE-3DE61FF43864}"/>
    <dgm:cxn modelId="{FD6F0415-6672-4079-A820-16D1DF1C798A}" type="presOf" srcId="{C27AE8EE-BB5B-43FF-8C33-9099708E9DB2}" destId="{627367AB-37BD-4E85-BC42-1AE3E7D848E8}" srcOrd="0" destOrd="0" presId="urn:microsoft.com/office/officeart/2005/8/layout/default"/>
    <dgm:cxn modelId="{D3A3BF19-BE86-4ACB-A1C5-BFEA107D99A3}" srcId="{38246548-D8F2-4AF0-88B0-76848F54ADDB}" destId="{FEFDDD9D-0D25-4F53-9A5F-7419C78406AC}" srcOrd="0" destOrd="0" parTransId="{BA9CFA3E-B9C3-4DB0-8398-038E93C1A2B7}" sibTransId="{DCB0E3B2-EFF4-48DE-93CC-7AD8A838152F}"/>
    <dgm:cxn modelId="{A071633D-7BA6-4B5E-97EB-0DE25C88D397}" type="presOf" srcId="{38246548-D8F2-4AF0-88B0-76848F54ADDB}" destId="{07721D2B-D5AF-4E61-8678-657A1716A6A7}" srcOrd="0" destOrd="0" presId="urn:microsoft.com/office/officeart/2005/8/layout/default"/>
    <dgm:cxn modelId="{44D22F78-FFF5-4D2C-A3B0-9CD6FFD4EF2D}" type="presOf" srcId="{2260D3FE-9269-484F-9291-71F5010E3C3D}" destId="{C95C9F1C-8B23-4EBB-B7AA-FBFA822E0991}" srcOrd="0" destOrd="0" presId="urn:microsoft.com/office/officeart/2005/8/layout/default"/>
    <dgm:cxn modelId="{7088AF7A-B8B5-4823-97E2-031135328183}" type="presOf" srcId="{C73E9FA7-2F7F-45F7-89FE-A121A05CFFC3}" destId="{8C0FEFFF-F047-4400-B9B3-9FAC9A58A677}" srcOrd="0" destOrd="0" presId="urn:microsoft.com/office/officeart/2005/8/layout/default"/>
    <dgm:cxn modelId="{26387881-51FF-4C64-AEA1-E77CC2F31CC7}" srcId="{38246548-D8F2-4AF0-88B0-76848F54ADDB}" destId="{BE186C82-27E2-434F-84E5-B6873AA8360A}" srcOrd="1" destOrd="0" parTransId="{CD79D9EF-4A22-4E4C-8F22-D639F97F35C8}" sibTransId="{A88ABAFE-83A4-4484-8353-E1FE4E956408}"/>
    <dgm:cxn modelId="{E1BE119B-A9B5-4140-A5CF-2CD04F9846D7}" type="presOf" srcId="{BE186C82-27E2-434F-84E5-B6873AA8360A}" destId="{48C94955-6966-4BDC-BD28-EFFFE91BDB48}" srcOrd="0" destOrd="0" presId="urn:microsoft.com/office/officeart/2005/8/layout/default"/>
    <dgm:cxn modelId="{7701F09B-F01E-4377-B838-3DE0E8C0387A}" srcId="{38246548-D8F2-4AF0-88B0-76848F54ADDB}" destId="{C73E9FA7-2F7F-45F7-89FE-A121A05CFFC3}" srcOrd="2" destOrd="0" parTransId="{E4E773F8-4EC0-469B-8168-81B8795A5EAC}" sibTransId="{779549F2-5BCA-4A16-AE24-5B75CF063F52}"/>
    <dgm:cxn modelId="{F52A20A3-BD88-448D-85F1-C5D732DB074D}" srcId="{38246548-D8F2-4AF0-88B0-76848F54ADDB}" destId="{A14E93A1-BC75-4E56-91AD-640A9FE9BEC9}" srcOrd="4" destOrd="0" parTransId="{E21B85EB-7108-46A1-995E-F6DA7C8E73AF}" sibTransId="{1C3147DE-B477-4790-A68E-575EF3AC382D}"/>
    <dgm:cxn modelId="{ACE97FD0-AE9F-46D6-89F6-846971E7D132}" srcId="{38246548-D8F2-4AF0-88B0-76848F54ADDB}" destId="{E4ED4407-1F48-43F8-8582-4192E192F2EA}" srcOrd="6" destOrd="0" parTransId="{54A6C98F-AE3E-430C-8D9A-48BD908D4959}" sibTransId="{025D2041-297C-4066-A764-07596BE52219}"/>
    <dgm:cxn modelId="{C82697E2-12A0-45EF-9C91-DD0BB64570E7}" type="presOf" srcId="{D7731ED2-9235-4E4C-AB8A-FCAAE1772B2B}" destId="{3C7FA526-F8F0-42C0-8806-024889322FE8}" srcOrd="0" destOrd="0" presId="urn:microsoft.com/office/officeart/2005/8/layout/default"/>
    <dgm:cxn modelId="{D18C32FA-FF3F-4DB1-824E-C7A934B8B317}" srcId="{38246548-D8F2-4AF0-88B0-76848F54ADDB}" destId="{2260D3FE-9269-484F-9291-71F5010E3C3D}" srcOrd="3" destOrd="0" parTransId="{4F65B146-6432-4FDC-ACBB-849FB4A932FF}" sibTransId="{97B78C9F-CBEE-4AED-A27D-FC74495CB560}"/>
    <dgm:cxn modelId="{9C5F1891-6CB7-46E2-8955-5FDB803896F6}" type="presParOf" srcId="{07721D2B-D5AF-4E61-8678-657A1716A6A7}" destId="{62E96C30-2290-4E1A-882C-BC425253263B}" srcOrd="0" destOrd="0" presId="urn:microsoft.com/office/officeart/2005/8/layout/default"/>
    <dgm:cxn modelId="{8FA4B223-FAB6-49B9-B57D-0E764FC2F57D}" type="presParOf" srcId="{07721D2B-D5AF-4E61-8678-657A1716A6A7}" destId="{489C9530-9E0C-4F20-9F0D-D8F93E790870}" srcOrd="1" destOrd="0" presId="urn:microsoft.com/office/officeart/2005/8/layout/default"/>
    <dgm:cxn modelId="{43A66767-CBB8-441E-944C-4F191187B817}" type="presParOf" srcId="{07721D2B-D5AF-4E61-8678-657A1716A6A7}" destId="{48C94955-6966-4BDC-BD28-EFFFE91BDB48}" srcOrd="2" destOrd="0" presId="urn:microsoft.com/office/officeart/2005/8/layout/default"/>
    <dgm:cxn modelId="{E663B90E-2E4B-4922-9E29-5CBF2E391763}" type="presParOf" srcId="{07721D2B-D5AF-4E61-8678-657A1716A6A7}" destId="{780E5328-3463-455D-9420-F1F6C0E2C2A7}" srcOrd="3" destOrd="0" presId="urn:microsoft.com/office/officeart/2005/8/layout/default"/>
    <dgm:cxn modelId="{5511E40C-44BD-4056-8BB3-68550F78A1FF}" type="presParOf" srcId="{07721D2B-D5AF-4E61-8678-657A1716A6A7}" destId="{8C0FEFFF-F047-4400-B9B3-9FAC9A58A677}" srcOrd="4" destOrd="0" presId="urn:microsoft.com/office/officeart/2005/8/layout/default"/>
    <dgm:cxn modelId="{29E15448-A666-40AF-9C30-C41E0A414DDD}" type="presParOf" srcId="{07721D2B-D5AF-4E61-8678-657A1716A6A7}" destId="{8D5CBD4A-3BEB-40C2-9ACA-459C22FF4E9B}" srcOrd="5" destOrd="0" presId="urn:microsoft.com/office/officeart/2005/8/layout/default"/>
    <dgm:cxn modelId="{D6CCDE1F-FF83-4F19-823C-33872C833BD3}" type="presParOf" srcId="{07721D2B-D5AF-4E61-8678-657A1716A6A7}" destId="{C95C9F1C-8B23-4EBB-B7AA-FBFA822E0991}" srcOrd="6" destOrd="0" presId="urn:microsoft.com/office/officeart/2005/8/layout/default"/>
    <dgm:cxn modelId="{9CC9E4A7-D67F-4175-97CD-E32256B28E3B}" type="presParOf" srcId="{07721D2B-D5AF-4E61-8678-657A1716A6A7}" destId="{35EF8A45-15EA-44C4-9789-A35CEF935FEE}" srcOrd="7" destOrd="0" presId="urn:microsoft.com/office/officeart/2005/8/layout/default"/>
    <dgm:cxn modelId="{FC903C95-D219-4979-976A-99B8971E5677}" type="presParOf" srcId="{07721D2B-D5AF-4E61-8678-657A1716A6A7}" destId="{1ED58D24-25B8-43D9-A19A-69CC76001218}" srcOrd="8" destOrd="0" presId="urn:microsoft.com/office/officeart/2005/8/layout/default"/>
    <dgm:cxn modelId="{66C14448-0F55-42DB-802A-8A8BE3A65FAA}" type="presParOf" srcId="{07721D2B-D5AF-4E61-8678-657A1716A6A7}" destId="{1CB5FFD1-965F-46C7-B0EE-2C0C109E8DB2}" srcOrd="9" destOrd="0" presId="urn:microsoft.com/office/officeart/2005/8/layout/default"/>
    <dgm:cxn modelId="{430F5CEF-6F50-4C9F-9EA3-564413634A5C}" type="presParOf" srcId="{07721D2B-D5AF-4E61-8678-657A1716A6A7}" destId="{627367AB-37BD-4E85-BC42-1AE3E7D848E8}" srcOrd="10" destOrd="0" presId="urn:microsoft.com/office/officeart/2005/8/layout/default"/>
    <dgm:cxn modelId="{44E3AE1F-0D5B-4624-B846-C98C35F254CB}" type="presParOf" srcId="{07721D2B-D5AF-4E61-8678-657A1716A6A7}" destId="{650B816D-662B-411D-B047-A3F86DD6A79D}" srcOrd="11" destOrd="0" presId="urn:microsoft.com/office/officeart/2005/8/layout/default"/>
    <dgm:cxn modelId="{330E6546-7536-45DE-AFDC-D4E27BE16820}" type="presParOf" srcId="{07721D2B-D5AF-4E61-8678-657A1716A6A7}" destId="{00114B7D-AC55-4A8B-9E2E-08196460B795}" srcOrd="12" destOrd="0" presId="urn:microsoft.com/office/officeart/2005/8/layout/default"/>
    <dgm:cxn modelId="{0C6D3C06-092A-44A5-841C-37C82083A3A9}" type="presParOf" srcId="{07721D2B-D5AF-4E61-8678-657A1716A6A7}" destId="{1EB357D5-9446-4535-BB9B-AD0CC8475239}" srcOrd="13" destOrd="0" presId="urn:microsoft.com/office/officeart/2005/8/layout/default"/>
    <dgm:cxn modelId="{3B7E8603-0AD6-4608-9645-284A29523FBF}" type="presParOf" srcId="{07721D2B-D5AF-4E61-8678-657A1716A6A7}" destId="{3C7FA526-F8F0-42C0-8806-024889322FE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246548-D8F2-4AF0-88B0-76848F54ADD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FDDD9D-0D25-4F53-9A5F-7419C78406AC}">
      <dgm:prSet/>
      <dgm:spPr/>
      <dgm:t>
        <a:bodyPr/>
        <a:lstStyle/>
        <a:p>
          <a:r>
            <a:rPr lang="en-US" dirty="0"/>
            <a:t>Camisa:</a:t>
          </a:r>
        </a:p>
        <a:p>
          <a:r>
            <a:rPr lang="en-US" dirty="0"/>
            <a:t>ca-</a:t>
          </a:r>
          <a:r>
            <a:rPr lang="en-US" b="1" dirty="0">
              <a:solidFill>
                <a:srgbClr val="002060"/>
              </a:solidFill>
            </a:rPr>
            <a:t>mi</a:t>
          </a:r>
          <a:r>
            <a:rPr lang="en-US" dirty="0"/>
            <a:t>-</a:t>
          </a:r>
          <a:r>
            <a:rPr lang="en-US" dirty="0" err="1"/>
            <a:t>sa</a:t>
          </a:r>
          <a:endParaRPr lang="en-US" dirty="0"/>
        </a:p>
      </dgm:t>
    </dgm:pt>
    <dgm:pt modelId="{BA9CFA3E-B9C3-4DB0-8398-038E93C1A2B7}" type="parTrans" cxnId="{D3A3BF19-BE86-4ACB-A1C5-BFEA107D99A3}">
      <dgm:prSet/>
      <dgm:spPr/>
      <dgm:t>
        <a:bodyPr/>
        <a:lstStyle/>
        <a:p>
          <a:endParaRPr lang="en-US"/>
        </a:p>
      </dgm:t>
    </dgm:pt>
    <dgm:pt modelId="{DCB0E3B2-EFF4-48DE-93CC-7AD8A838152F}" type="sibTrans" cxnId="{D3A3BF19-BE86-4ACB-A1C5-BFEA107D99A3}">
      <dgm:prSet/>
      <dgm:spPr/>
      <dgm:t>
        <a:bodyPr/>
        <a:lstStyle/>
        <a:p>
          <a:endParaRPr lang="en-US"/>
        </a:p>
      </dgm:t>
    </dgm:pt>
    <dgm:pt modelId="{BE186C82-27E2-434F-84E5-B6873AA8360A}">
      <dgm:prSet/>
      <dgm:spPr/>
      <dgm:t>
        <a:bodyPr/>
        <a:lstStyle/>
        <a:p>
          <a:r>
            <a:rPr lang="en-US" dirty="0"/>
            <a:t>Bandera:</a:t>
          </a:r>
        </a:p>
        <a:p>
          <a:r>
            <a:rPr lang="en-US" dirty="0"/>
            <a:t>Ban-</a:t>
          </a:r>
          <a:r>
            <a:rPr lang="en-US" b="1" dirty="0">
              <a:solidFill>
                <a:srgbClr val="002060"/>
              </a:solidFill>
            </a:rPr>
            <a:t>de</a:t>
          </a:r>
          <a:r>
            <a:rPr lang="en-US" dirty="0"/>
            <a:t>-ra</a:t>
          </a:r>
        </a:p>
      </dgm:t>
    </dgm:pt>
    <dgm:pt modelId="{CD79D9EF-4A22-4E4C-8F22-D639F97F35C8}" type="parTrans" cxnId="{26387881-51FF-4C64-AEA1-E77CC2F31CC7}">
      <dgm:prSet/>
      <dgm:spPr/>
      <dgm:t>
        <a:bodyPr/>
        <a:lstStyle/>
        <a:p>
          <a:endParaRPr lang="en-US"/>
        </a:p>
      </dgm:t>
    </dgm:pt>
    <dgm:pt modelId="{A88ABAFE-83A4-4484-8353-E1FE4E956408}" type="sibTrans" cxnId="{26387881-51FF-4C64-AEA1-E77CC2F31CC7}">
      <dgm:prSet/>
      <dgm:spPr/>
      <dgm:t>
        <a:bodyPr/>
        <a:lstStyle/>
        <a:p>
          <a:endParaRPr lang="en-US"/>
        </a:p>
      </dgm:t>
    </dgm:pt>
    <dgm:pt modelId="{C73E9FA7-2F7F-45F7-89FE-A121A05CFFC3}">
      <dgm:prSet/>
      <dgm:spPr/>
      <dgm:t>
        <a:bodyPr/>
        <a:lstStyle/>
        <a:p>
          <a:r>
            <a:rPr lang="en-US" dirty="0" err="1"/>
            <a:t>Caminar</a:t>
          </a:r>
          <a:r>
            <a:rPr lang="en-US" dirty="0"/>
            <a:t>:</a:t>
          </a:r>
        </a:p>
        <a:p>
          <a:r>
            <a:rPr lang="en-US" dirty="0"/>
            <a:t>Ca-mi-</a:t>
          </a:r>
          <a:r>
            <a:rPr lang="en-US" b="1" dirty="0" err="1">
              <a:solidFill>
                <a:srgbClr val="002060"/>
              </a:solidFill>
            </a:rPr>
            <a:t>nar</a:t>
          </a:r>
          <a:endParaRPr lang="en-US" b="1" dirty="0">
            <a:solidFill>
              <a:srgbClr val="002060"/>
            </a:solidFill>
          </a:endParaRPr>
        </a:p>
      </dgm:t>
    </dgm:pt>
    <dgm:pt modelId="{E4E773F8-4EC0-469B-8168-81B8795A5EAC}" type="parTrans" cxnId="{7701F09B-F01E-4377-B838-3DE0E8C0387A}">
      <dgm:prSet/>
      <dgm:spPr/>
      <dgm:t>
        <a:bodyPr/>
        <a:lstStyle/>
        <a:p>
          <a:endParaRPr lang="en-US"/>
        </a:p>
      </dgm:t>
    </dgm:pt>
    <dgm:pt modelId="{779549F2-5BCA-4A16-AE24-5B75CF063F52}" type="sibTrans" cxnId="{7701F09B-F01E-4377-B838-3DE0E8C0387A}">
      <dgm:prSet/>
      <dgm:spPr/>
      <dgm:t>
        <a:bodyPr/>
        <a:lstStyle/>
        <a:p>
          <a:endParaRPr lang="en-US"/>
        </a:p>
      </dgm:t>
    </dgm:pt>
    <dgm:pt modelId="{2260D3FE-9269-484F-9291-71F5010E3C3D}">
      <dgm:prSet/>
      <dgm:spPr/>
      <dgm:t>
        <a:bodyPr/>
        <a:lstStyle/>
        <a:p>
          <a:r>
            <a:rPr lang="en-US" dirty="0" err="1"/>
            <a:t>zapato</a:t>
          </a:r>
          <a:r>
            <a:rPr lang="en-US" dirty="0"/>
            <a:t>:</a:t>
          </a:r>
        </a:p>
        <a:p>
          <a:r>
            <a:rPr lang="en-US" dirty="0"/>
            <a:t>Za-</a:t>
          </a:r>
          <a:r>
            <a:rPr lang="en-US" b="1" dirty="0">
              <a:solidFill>
                <a:srgbClr val="002060"/>
              </a:solidFill>
            </a:rPr>
            <a:t>pa</a:t>
          </a:r>
          <a:r>
            <a:rPr lang="en-US" dirty="0"/>
            <a:t>-to</a:t>
          </a:r>
        </a:p>
      </dgm:t>
    </dgm:pt>
    <dgm:pt modelId="{4F65B146-6432-4FDC-ACBB-849FB4A932FF}" type="parTrans" cxnId="{D18C32FA-FF3F-4DB1-824E-C7A934B8B317}">
      <dgm:prSet/>
      <dgm:spPr/>
      <dgm:t>
        <a:bodyPr/>
        <a:lstStyle/>
        <a:p>
          <a:endParaRPr lang="en-US"/>
        </a:p>
      </dgm:t>
    </dgm:pt>
    <dgm:pt modelId="{97B78C9F-CBEE-4AED-A27D-FC74495CB560}" type="sibTrans" cxnId="{D18C32FA-FF3F-4DB1-824E-C7A934B8B317}">
      <dgm:prSet/>
      <dgm:spPr/>
      <dgm:t>
        <a:bodyPr/>
        <a:lstStyle/>
        <a:p>
          <a:endParaRPr lang="en-US"/>
        </a:p>
      </dgm:t>
    </dgm:pt>
    <dgm:pt modelId="{A14E93A1-BC75-4E56-91AD-640A9FE9BEC9}">
      <dgm:prSet/>
      <dgm:spPr/>
      <dgm:t>
        <a:bodyPr/>
        <a:lstStyle/>
        <a:p>
          <a:r>
            <a:rPr lang="en-US" dirty="0" err="1"/>
            <a:t>papel</a:t>
          </a:r>
          <a:r>
            <a:rPr lang="en-US" dirty="0"/>
            <a:t>:</a:t>
          </a:r>
        </a:p>
        <a:p>
          <a:r>
            <a:rPr lang="en-US" dirty="0"/>
            <a:t>pa-</a:t>
          </a:r>
          <a:r>
            <a:rPr lang="en-US" b="1" dirty="0" err="1">
              <a:solidFill>
                <a:srgbClr val="002060"/>
              </a:solidFill>
            </a:rPr>
            <a:t>pel</a:t>
          </a:r>
          <a:endParaRPr lang="en-US" b="1" dirty="0">
            <a:solidFill>
              <a:srgbClr val="002060"/>
            </a:solidFill>
          </a:endParaRPr>
        </a:p>
      </dgm:t>
    </dgm:pt>
    <dgm:pt modelId="{E21B85EB-7108-46A1-995E-F6DA7C8E73AF}" type="parTrans" cxnId="{F52A20A3-BD88-448D-85F1-C5D732DB074D}">
      <dgm:prSet/>
      <dgm:spPr/>
      <dgm:t>
        <a:bodyPr/>
        <a:lstStyle/>
        <a:p>
          <a:endParaRPr lang="en-US"/>
        </a:p>
      </dgm:t>
    </dgm:pt>
    <dgm:pt modelId="{1C3147DE-B477-4790-A68E-575EF3AC382D}" type="sibTrans" cxnId="{F52A20A3-BD88-448D-85F1-C5D732DB074D}">
      <dgm:prSet/>
      <dgm:spPr/>
      <dgm:t>
        <a:bodyPr/>
        <a:lstStyle/>
        <a:p>
          <a:endParaRPr lang="en-US"/>
        </a:p>
      </dgm:t>
    </dgm:pt>
    <dgm:pt modelId="{C27AE8EE-BB5B-43FF-8C33-9099708E9DB2}">
      <dgm:prSet/>
      <dgm:spPr/>
      <dgm:t>
        <a:bodyPr/>
        <a:lstStyle/>
        <a:p>
          <a:r>
            <a:rPr lang="en-US" dirty="0" err="1"/>
            <a:t>azul</a:t>
          </a:r>
          <a:r>
            <a:rPr lang="en-US" dirty="0"/>
            <a:t>:</a:t>
          </a:r>
        </a:p>
        <a:p>
          <a:r>
            <a:rPr lang="en-US" dirty="0"/>
            <a:t>A-</a:t>
          </a:r>
          <a:r>
            <a:rPr lang="en-US" b="1" dirty="0" err="1">
              <a:solidFill>
                <a:srgbClr val="002060"/>
              </a:solidFill>
            </a:rPr>
            <a:t>zul</a:t>
          </a:r>
          <a:endParaRPr lang="en-US" b="1" dirty="0">
            <a:solidFill>
              <a:srgbClr val="002060"/>
            </a:solidFill>
          </a:endParaRPr>
        </a:p>
      </dgm:t>
    </dgm:pt>
    <dgm:pt modelId="{A1001F7A-7F03-4742-BBBD-887F3A48B750}" type="parTrans" cxnId="{4FBA350E-EC31-41D7-B492-70B485FB00DD}">
      <dgm:prSet/>
      <dgm:spPr/>
      <dgm:t>
        <a:bodyPr/>
        <a:lstStyle/>
        <a:p>
          <a:endParaRPr lang="en-US"/>
        </a:p>
      </dgm:t>
    </dgm:pt>
    <dgm:pt modelId="{526583A1-08A2-43FD-B383-73F45E9AD8BC}" type="sibTrans" cxnId="{4FBA350E-EC31-41D7-B492-70B485FB00DD}">
      <dgm:prSet/>
      <dgm:spPr/>
      <dgm:t>
        <a:bodyPr/>
        <a:lstStyle/>
        <a:p>
          <a:endParaRPr lang="en-US"/>
        </a:p>
      </dgm:t>
    </dgm:pt>
    <dgm:pt modelId="{E4ED4407-1F48-43F8-8582-4192E192F2EA}">
      <dgm:prSet/>
      <dgm:spPr/>
      <dgm:t>
        <a:bodyPr/>
        <a:lstStyle/>
        <a:p>
          <a:r>
            <a:rPr lang="es-419" dirty="0"/>
            <a:t>Encontró</a:t>
          </a:r>
          <a:r>
            <a:rPr lang="en-US" dirty="0"/>
            <a:t>:</a:t>
          </a:r>
        </a:p>
        <a:p>
          <a:r>
            <a:rPr lang="en-US" dirty="0" err="1"/>
            <a:t>En</a:t>
          </a:r>
          <a:r>
            <a:rPr lang="en-US" dirty="0"/>
            <a:t>-con-</a:t>
          </a:r>
          <a:r>
            <a:rPr lang="en-US" b="1" dirty="0" err="1">
              <a:solidFill>
                <a:srgbClr val="002060"/>
              </a:solidFill>
            </a:rPr>
            <a:t>tró</a:t>
          </a:r>
          <a:r>
            <a:rPr lang="en-US" dirty="0"/>
            <a:t>  </a:t>
          </a:r>
        </a:p>
      </dgm:t>
    </dgm:pt>
    <dgm:pt modelId="{54A6C98F-AE3E-430C-8D9A-48BD908D4959}" type="parTrans" cxnId="{ACE97FD0-AE9F-46D6-89F6-846971E7D132}">
      <dgm:prSet/>
      <dgm:spPr/>
      <dgm:t>
        <a:bodyPr/>
        <a:lstStyle/>
        <a:p>
          <a:endParaRPr lang="en-US"/>
        </a:p>
      </dgm:t>
    </dgm:pt>
    <dgm:pt modelId="{025D2041-297C-4066-A764-07596BE52219}" type="sibTrans" cxnId="{ACE97FD0-AE9F-46D6-89F6-846971E7D132}">
      <dgm:prSet/>
      <dgm:spPr/>
      <dgm:t>
        <a:bodyPr/>
        <a:lstStyle/>
        <a:p>
          <a:endParaRPr lang="en-US"/>
        </a:p>
      </dgm:t>
    </dgm:pt>
    <dgm:pt modelId="{D7731ED2-9235-4E4C-AB8A-FCAAE1772B2B}">
      <dgm:prSet/>
      <dgm:spPr/>
      <dgm:t>
        <a:bodyPr/>
        <a:lstStyle/>
        <a:p>
          <a:r>
            <a:rPr lang="en-US" dirty="0"/>
            <a:t>Árbol:</a:t>
          </a:r>
        </a:p>
        <a:p>
          <a:r>
            <a:rPr lang="en-US" b="1" dirty="0" err="1">
              <a:solidFill>
                <a:srgbClr val="002060"/>
              </a:solidFill>
            </a:rPr>
            <a:t>Ár</a:t>
          </a:r>
          <a:r>
            <a:rPr lang="en-US" dirty="0" err="1"/>
            <a:t>-bol</a:t>
          </a:r>
          <a:r>
            <a:rPr lang="en-US" dirty="0"/>
            <a:t>    </a:t>
          </a:r>
        </a:p>
      </dgm:t>
    </dgm:pt>
    <dgm:pt modelId="{65EE4FC2-F115-426C-91C8-3E171114BEB3}" type="parTrans" cxnId="{25044D13-F8D1-4E0E-BD16-B661F31D3854}">
      <dgm:prSet/>
      <dgm:spPr/>
      <dgm:t>
        <a:bodyPr/>
        <a:lstStyle/>
        <a:p>
          <a:endParaRPr lang="en-US"/>
        </a:p>
      </dgm:t>
    </dgm:pt>
    <dgm:pt modelId="{48AB3AEB-E951-4B63-8CAE-3DE61FF43864}" type="sibTrans" cxnId="{25044D13-F8D1-4E0E-BD16-B661F31D3854}">
      <dgm:prSet/>
      <dgm:spPr/>
      <dgm:t>
        <a:bodyPr/>
        <a:lstStyle/>
        <a:p>
          <a:endParaRPr lang="en-US"/>
        </a:p>
      </dgm:t>
    </dgm:pt>
    <dgm:pt modelId="{07721D2B-D5AF-4E61-8678-657A1716A6A7}" type="pres">
      <dgm:prSet presAssocID="{38246548-D8F2-4AF0-88B0-76848F54ADDB}" presName="diagram" presStyleCnt="0">
        <dgm:presLayoutVars>
          <dgm:dir/>
          <dgm:resizeHandles val="exact"/>
        </dgm:presLayoutVars>
      </dgm:prSet>
      <dgm:spPr/>
    </dgm:pt>
    <dgm:pt modelId="{62E96C30-2290-4E1A-882C-BC425253263B}" type="pres">
      <dgm:prSet presAssocID="{FEFDDD9D-0D25-4F53-9A5F-7419C78406AC}" presName="node" presStyleLbl="node1" presStyleIdx="0" presStyleCnt="8">
        <dgm:presLayoutVars>
          <dgm:bulletEnabled val="1"/>
        </dgm:presLayoutVars>
      </dgm:prSet>
      <dgm:spPr/>
    </dgm:pt>
    <dgm:pt modelId="{489C9530-9E0C-4F20-9F0D-D8F93E790870}" type="pres">
      <dgm:prSet presAssocID="{DCB0E3B2-EFF4-48DE-93CC-7AD8A838152F}" presName="sibTrans" presStyleCnt="0"/>
      <dgm:spPr/>
    </dgm:pt>
    <dgm:pt modelId="{48C94955-6966-4BDC-BD28-EFFFE91BDB48}" type="pres">
      <dgm:prSet presAssocID="{BE186C82-27E2-434F-84E5-B6873AA8360A}" presName="node" presStyleLbl="node1" presStyleIdx="1" presStyleCnt="8">
        <dgm:presLayoutVars>
          <dgm:bulletEnabled val="1"/>
        </dgm:presLayoutVars>
      </dgm:prSet>
      <dgm:spPr/>
    </dgm:pt>
    <dgm:pt modelId="{780E5328-3463-455D-9420-F1F6C0E2C2A7}" type="pres">
      <dgm:prSet presAssocID="{A88ABAFE-83A4-4484-8353-E1FE4E956408}" presName="sibTrans" presStyleCnt="0"/>
      <dgm:spPr/>
    </dgm:pt>
    <dgm:pt modelId="{8C0FEFFF-F047-4400-B9B3-9FAC9A58A677}" type="pres">
      <dgm:prSet presAssocID="{C73E9FA7-2F7F-45F7-89FE-A121A05CFFC3}" presName="node" presStyleLbl="node1" presStyleIdx="2" presStyleCnt="8">
        <dgm:presLayoutVars>
          <dgm:bulletEnabled val="1"/>
        </dgm:presLayoutVars>
      </dgm:prSet>
      <dgm:spPr/>
    </dgm:pt>
    <dgm:pt modelId="{8D5CBD4A-3BEB-40C2-9ACA-459C22FF4E9B}" type="pres">
      <dgm:prSet presAssocID="{779549F2-5BCA-4A16-AE24-5B75CF063F52}" presName="sibTrans" presStyleCnt="0"/>
      <dgm:spPr/>
    </dgm:pt>
    <dgm:pt modelId="{C95C9F1C-8B23-4EBB-B7AA-FBFA822E0991}" type="pres">
      <dgm:prSet presAssocID="{2260D3FE-9269-484F-9291-71F5010E3C3D}" presName="node" presStyleLbl="node1" presStyleIdx="3" presStyleCnt="8">
        <dgm:presLayoutVars>
          <dgm:bulletEnabled val="1"/>
        </dgm:presLayoutVars>
      </dgm:prSet>
      <dgm:spPr/>
    </dgm:pt>
    <dgm:pt modelId="{35EF8A45-15EA-44C4-9789-A35CEF935FEE}" type="pres">
      <dgm:prSet presAssocID="{97B78C9F-CBEE-4AED-A27D-FC74495CB560}" presName="sibTrans" presStyleCnt="0"/>
      <dgm:spPr/>
    </dgm:pt>
    <dgm:pt modelId="{1ED58D24-25B8-43D9-A19A-69CC76001218}" type="pres">
      <dgm:prSet presAssocID="{A14E93A1-BC75-4E56-91AD-640A9FE9BEC9}" presName="node" presStyleLbl="node1" presStyleIdx="4" presStyleCnt="8">
        <dgm:presLayoutVars>
          <dgm:bulletEnabled val="1"/>
        </dgm:presLayoutVars>
      </dgm:prSet>
      <dgm:spPr/>
    </dgm:pt>
    <dgm:pt modelId="{1CB5FFD1-965F-46C7-B0EE-2C0C109E8DB2}" type="pres">
      <dgm:prSet presAssocID="{1C3147DE-B477-4790-A68E-575EF3AC382D}" presName="sibTrans" presStyleCnt="0"/>
      <dgm:spPr/>
    </dgm:pt>
    <dgm:pt modelId="{627367AB-37BD-4E85-BC42-1AE3E7D848E8}" type="pres">
      <dgm:prSet presAssocID="{C27AE8EE-BB5B-43FF-8C33-9099708E9DB2}" presName="node" presStyleLbl="node1" presStyleIdx="5" presStyleCnt="8">
        <dgm:presLayoutVars>
          <dgm:bulletEnabled val="1"/>
        </dgm:presLayoutVars>
      </dgm:prSet>
      <dgm:spPr/>
    </dgm:pt>
    <dgm:pt modelId="{650B816D-662B-411D-B047-A3F86DD6A79D}" type="pres">
      <dgm:prSet presAssocID="{526583A1-08A2-43FD-B383-73F45E9AD8BC}" presName="sibTrans" presStyleCnt="0"/>
      <dgm:spPr/>
    </dgm:pt>
    <dgm:pt modelId="{00114B7D-AC55-4A8B-9E2E-08196460B795}" type="pres">
      <dgm:prSet presAssocID="{E4ED4407-1F48-43F8-8582-4192E192F2EA}" presName="node" presStyleLbl="node1" presStyleIdx="6" presStyleCnt="8">
        <dgm:presLayoutVars>
          <dgm:bulletEnabled val="1"/>
        </dgm:presLayoutVars>
      </dgm:prSet>
      <dgm:spPr/>
    </dgm:pt>
    <dgm:pt modelId="{1EB357D5-9446-4535-BB9B-AD0CC8475239}" type="pres">
      <dgm:prSet presAssocID="{025D2041-297C-4066-A764-07596BE52219}" presName="sibTrans" presStyleCnt="0"/>
      <dgm:spPr/>
    </dgm:pt>
    <dgm:pt modelId="{3C7FA526-F8F0-42C0-8806-024889322FE8}" type="pres">
      <dgm:prSet presAssocID="{D7731ED2-9235-4E4C-AB8A-FCAAE1772B2B}" presName="node" presStyleLbl="node1" presStyleIdx="7" presStyleCnt="8">
        <dgm:presLayoutVars>
          <dgm:bulletEnabled val="1"/>
        </dgm:presLayoutVars>
      </dgm:prSet>
      <dgm:spPr/>
    </dgm:pt>
  </dgm:ptLst>
  <dgm:cxnLst>
    <dgm:cxn modelId="{79772101-0A29-4ED4-8E6D-0BE0BFDEC73A}" type="presOf" srcId="{E4ED4407-1F48-43F8-8582-4192E192F2EA}" destId="{00114B7D-AC55-4A8B-9E2E-08196460B795}" srcOrd="0" destOrd="0" presId="urn:microsoft.com/office/officeart/2005/8/layout/default"/>
    <dgm:cxn modelId="{D97DB301-6E6B-4AE8-864B-7CC2CDFD5BDA}" type="presOf" srcId="{FEFDDD9D-0D25-4F53-9A5F-7419C78406AC}" destId="{62E96C30-2290-4E1A-882C-BC425253263B}" srcOrd="0" destOrd="0" presId="urn:microsoft.com/office/officeart/2005/8/layout/default"/>
    <dgm:cxn modelId="{6CAA1C05-AE96-4688-B4DA-489A2051E924}" type="presOf" srcId="{A14E93A1-BC75-4E56-91AD-640A9FE9BEC9}" destId="{1ED58D24-25B8-43D9-A19A-69CC76001218}" srcOrd="0" destOrd="0" presId="urn:microsoft.com/office/officeart/2005/8/layout/default"/>
    <dgm:cxn modelId="{4FBA350E-EC31-41D7-B492-70B485FB00DD}" srcId="{38246548-D8F2-4AF0-88B0-76848F54ADDB}" destId="{C27AE8EE-BB5B-43FF-8C33-9099708E9DB2}" srcOrd="5" destOrd="0" parTransId="{A1001F7A-7F03-4742-BBBD-887F3A48B750}" sibTransId="{526583A1-08A2-43FD-B383-73F45E9AD8BC}"/>
    <dgm:cxn modelId="{25044D13-F8D1-4E0E-BD16-B661F31D3854}" srcId="{38246548-D8F2-4AF0-88B0-76848F54ADDB}" destId="{D7731ED2-9235-4E4C-AB8A-FCAAE1772B2B}" srcOrd="7" destOrd="0" parTransId="{65EE4FC2-F115-426C-91C8-3E171114BEB3}" sibTransId="{48AB3AEB-E951-4B63-8CAE-3DE61FF43864}"/>
    <dgm:cxn modelId="{FD6F0415-6672-4079-A820-16D1DF1C798A}" type="presOf" srcId="{C27AE8EE-BB5B-43FF-8C33-9099708E9DB2}" destId="{627367AB-37BD-4E85-BC42-1AE3E7D848E8}" srcOrd="0" destOrd="0" presId="urn:microsoft.com/office/officeart/2005/8/layout/default"/>
    <dgm:cxn modelId="{D3A3BF19-BE86-4ACB-A1C5-BFEA107D99A3}" srcId="{38246548-D8F2-4AF0-88B0-76848F54ADDB}" destId="{FEFDDD9D-0D25-4F53-9A5F-7419C78406AC}" srcOrd="0" destOrd="0" parTransId="{BA9CFA3E-B9C3-4DB0-8398-038E93C1A2B7}" sibTransId="{DCB0E3B2-EFF4-48DE-93CC-7AD8A838152F}"/>
    <dgm:cxn modelId="{A071633D-7BA6-4B5E-97EB-0DE25C88D397}" type="presOf" srcId="{38246548-D8F2-4AF0-88B0-76848F54ADDB}" destId="{07721D2B-D5AF-4E61-8678-657A1716A6A7}" srcOrd="0" destOrd="0" presId="urn:microsoft.com/office/officeart/2005/8/layout/default"/>
    <dgm:cxn modelId="{44D22F78-FFF5-4D2C-A3B0-9CD6FFD4EF2D}" type="presOf" srcId="{2260D3FE-9269-484F-9291-71F5010E3C3D}" destId="{C95C9F1C-8B23-4EBB-B7AA-FBFA822E0991}" srcOrd="0" destOrd="0" presId="urn:microsoft.com/office/officeart/2005/8/layout/default"/>
    <dgm:cxn modelId="{7088AF7A-B8B5-4823-97E2-031135328183}" type="presOf" srcId="{C73E9FA7-2F7F-45F7-89FE-A121A05CFFC3}" destId="{8C0FEFFF-F047-4400-B9B3-9FAC9A58A677}" srcOrd="0" destOrd="0" presId="urn:microsoft.com/office/officeart/2005/8/layout/default"/>
    <dgm:cxn modelId="{26387881-51FF-4C64-AEA1-E77CC2F31CC7}" srcId="{38246548-D8F2-4AF0-88B0-76848F54ADDB}" destId="{BE186C82-27E2-434F-84E5-B6873AA8360A}" srcOrd="1" destOrd="0" parTransId="{CD79D9EF-4A22-4E4C-8F22-D639F97F35C8}" sibTransId="{A88ABAFE-83A4-4484-8353-E1FE4E956408}"/>
    <dgm:cxn modelId="{E1BE119B-A9B5-4140-A5CF-2CD04F9846D7}" type="presOf" srcId="{BE186C82-27E2-434F-84E5-B6873AA8360A}" destId="{48C94955-6966-4BDC-BD28-EFFFE91BDB48}" srcOrd="0" destOrd="0" presId="urn:microsoft.com/office/officeart/2005/8/layout/default"/>
    <dgm:cxn modelId="{7701F09B-F01E-4377-B838-3DE0E8C0387A}" srcId="{38246548-D8F2-4AF0-88B0-76848F54ADDB}" destId="{C73E9FA7-2F7F-45F7-89FE-A121A05CFFC3}" srcOrd="2" destOrd="0" parTransId="{E4E773F8-4EC0-469B-8168-81B8795A5EAC}" sibTransId="{779549F2-5BCA-4A16-AE24-5B75CF063F52}"/>
    <dgm:cxn modelId="{F52A20A3-BD88-448D-85F1-C5D732DB074D}" srcId="{38246548-D8F2-4AF0-88B0-76848F54ADDB}" destId="{A14E93A1-BC75-4E56-91AD-640A9FE9BEC9}" srcOrd="4" destOrd="0" parTransId="{E21B85EB-7108-46A1-995E-F6DA7C8E73AF}" sibTransId="{1C3147DE-B477-4790-A68E-575EF3AC382D}"/>
    <dgm:cxn modelId="{ACE97FD0-AE9F-46D6-89F6-846971E7D132}" srcId="{38246548-D8F2-4AF0-88B0-76848F54ADDB}" destId="{E4ED4407-1F48-43F8-8582-4192E192F2EA}" srcOrd="6" destOrd="0" parTransId="{54A6C98F-AE3E-430C-8D9A-48BD908D4959}" sibTransId="{025D2041-297C-4066-A764-07596BE52219}"/>
    <dgm:cxn modelId="{C82697E2-12A0-45EF-9C91-DD0BB64570E7}" type="presOf" srcId="{D7731ED2-9235-4E4C-AB8A-FCAAE1772B2B}" destId="{3C7FA526-F8F0-42C0-8806-024889322FE8}" srcOrd="0" destOrd="0" presId="urn:microsoft.com/office/officeart/2005/8/layout/default"/>
    <dgm:cxn modelId="{D18C32FA-FF3F-4DB1-824E-C7A934B8B317}" srcId="{38246548-D8F2-4AF0-88B0-76848F54ADDB}" destId="{2260D3FE-9269-484F-9291-71F5010E3C3D}" srcOrd="3" destOrd="0" parTransId="{4F65B146-6432-4FDC-ACBB-849FB4A932FF}" sibTransId="{97B78C9F-CBEE-4AED-A27D-FC74495CB560}"/>
    <dgm:cxn modelId="{9C5F1891-6CB7-46E2-8955-5FDB803896F6}" type="presParOf" srcId="{07721D2B-D5AF-4E61-8678-657A1716A6A7}" destId="{62E96C30-2290-4E1A-882C-BC425253263B}" srcOrd="0" destOrd="0" presId="urn:microsoft.com/office/officeart/2005/8/layout/default"/>
    <dgm:cxn modelId="{8FA4B223-FAB6-49B9-B57D-0E764FC2F57D}" type="presParOf" srcId="{07721D2B-D5AF-4E61-8678-657A1716A6A7}" destId="{489C9530-9E0C-4F20-9F0D-D8F93E790870}" srcOrd="1" destOrd="0" presId="urn:microsoft.com/office/officeart/2005/8/layout/default"/>
    <dgm:cxn modelId="{43A66767-CBB8-441E-944C-4F191187B817}" type="presParOf" srcId="{07721D2B-D5AF-4E61-8678-657A1716A6A7}" destId="{48C94955-6966-4BDC-BD28-EFFFE91BDB48}" srcOrd="2" destOrd="0" presId="urn:microsoft.com/office/officeart/2005/8/layout/default"/>
    <dgm:cxn modelId="{E663B90E-2E4B-4922-9E29-5CBF2E391763}" type="presParOf" srcId="{07721D2B-D5AF-4E61-8678-657A1716A6A7}" destId="{780E5328-3463-455D-9420-F1F6C0E2C2A7}" srcOrd="3" destOrd="0" presId="urn:microsoft.com/office/officeart/2005/8/layout/default"/>
    <dgm:cxn modelId="{5511E40C-44BD-4056-8BB3-68550F78A1FF}" type="presParOf" srcId="{07721D2B-D5AF-4E61-8678-657A1716A6A7}" destId="{8C0FEFFF-F047-4400-B9B3-9FAC9A58A677}" srcOrd="4" destOrd="0" presId="urn:microsoft.com/office/officeart/2005/8/layout/default"/>
    <dgm:cxn modelId="{29E15448-A666-40AF-9C30-C41E0A414DDD}" type="presParOf" srcId="{07721D2B-D5AF-4E61-8678-657A1716A6A7}" destId="{8D5CBD4A-3BEB-40C2-9ACA-459C22FF4E9B}" srcOrd="5" destOrd="0" presId="urn:microsoft.com/office/officeart/2005/8/layout/default"/>
    <dgm:cxn modelId="{D6CCDE1F-FF83-4F19-823C-33872C833BD3}" type="presParOf" srcId="{07721D2B-D5AF-4E61-8678-657A1716A6A7}" destId="{C95C9F1C-8B23-4EBB-B7AA-FBFA822E0991}" srcOrd="6" destOrd="0" presId="urn:microsoft.com/office/officeart/2005/8/layout/default"/>
    <dgm:cxn modelId="{9CC9E4A7-D67F-4175-97CD-E32256B28E3B}" type="presParOf" srcId="{07721D2B-D5AF-4E61-8678-657A1716A6A7}" destId="{35EF8A45-15EA-44C4-9789-A35CEF935FEE}" srcOrd="7" destOrd="0" presId="urn:microsoft.com/office/officeart/2005/8/layout/default"/>
    <dgm:cxn modelId="{FC903C95-D219-4979-976A-99B8971E5677}" type="presParOf" srcId="{07721D2B-D5AF-4E61-8678-657A1716A6A7}" destId="{1ED58D24-25B8-43D9-A19A-69CC76001218}" srcOrd="8" destOrd="0" presId="urn:microsoft.com/office/officeart/2005/8/layout/default"/>
    <dgm:cxn modelId="{66C14448-0F55-42DB-802A-8A8BE3A65FAA}" type="presParOf" srcId="{07721D2B-D5AF-4E61-8678-657A1716A6A7}" destId="{1CB5FFD1-965F-46C7-B0EE-2C0C109E8DB2}" srcOrd="9" destOrd="0" presId="urn:microsoft.com/office/officeart/2005/8/layout/default"/>
    <dgm:cxn modelId="{430F5CEF-6F50-4C9F-9EA3-564413634A5C}" type="presParOf" srcId="{07721D2B-D5AF-4E61-8678-657A1716A6A7}" destId="{627367AB-37BD-4E85-BC42-1AE3E7D848E8}" srcOrd="10" destOrd="0" presId="urn:microsoft.com/office/officeart/2005/8/layout/default"/>
    <dgm:cxn modelId="{44E3AE1F-0D5B-4624-B846-C98C35F254CB}" type="presParOf" srcId="{07721D2B-D5AF-4E61-8678-657A1716A6A7}" destId="{650B816D-662B-411D-B047-A3F86DD6A79D}" srcOrd="11" destOrd="0" presId="urn:microsoft.com/office/officeart/2005/8/layout/default"/>
    <dgm:cxn modelId="{330E6546-7536-45DE-AFDC-D4E27BE16820}" type="presParOf" srcId="{07721D2B-D5AF-4E61-8678-657A1716A6A7}" destId="{00114B7D-AC55-4A8B-9E2E-08196460B795}" srcOrd="12" destOrd="0" presId="urn:microsoft.com/office/officeart/2005/8/layout/default"/>
    <dgm:cxn modelId="{0C6D3C06-092A-44A5-841C-37C82083A3A9}" type="presParOf" srcId="{07721D2B-D5AF-4E61-8678-657A1716A6A7}" destId="{1EB357D5-9446-4535-BB9B-AD0CC8475239}" srcOrd="13" destOrd="0" presId="urn:microsoft.com/office/officeart/2005/8/layout/default"/>
    <dgm:cxn modelId="{3B7E8603-0AD6-4608-9645-284A29523FBF}" type="presParOf" srcId="{07721D2B-D5AF-4E61-8678-657A1716A6A7}" destId="{3C7FA526-F8F0-42C0-8806-024889322FE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B8E8E-7777-4632-9740-D58B9A7BABBD}">
      <dsp:nvSpPr>
        <dsp:cNvPr id="0" name=""/>
        <dsp:cNvSpPr/>
      </dsp:nvSpPr>
      <dsp:spPr>
        <a:xfrm>
          <a:off x="1205" y="332419"/>
          <a:ext cx="4230108" cy="2686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3993E-B00A-4FBA-84E5-AEB7F43AF47B}">
      <dsp:nvSpPr>
        <dsp:cNvPr id="0" name=""/>
        <dsp:cNvSpPr/>
      </dsp:nvSpPr>
      <dsp:spPr>
        <a:xfrm>
          <a:off x="471217" y="778930"/>
          <a:ext cx="4230108" cy="2686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VE" sz="3800" kern="1200"/>
            <a:t>Primero debemos aprender a separar las palabras en </a:t>
          </a:r>
          <a:r>
            <a:rPr lang="en-US" sz="3800" kern="1200"/>
            <a:t>sílabas.</a:t>
          </a:r>
        </a:p>
      </dsp:txBody>
      <dsp:txXfrm>
        <a:off x="549891" y="857604"/>
        <a:ext cx="4072760" cy="2528770"/>
      </dsp:txXfrm>
    </dsp:sp>
    <dsp:sp modelId="{EDCFCF69-D4D8-4DDE-AAEC-5BFDBB5F1EA4}">
      <dsp:nvSpPr>
        <dsp:cNvPr id="0" name=""/>
        <dsp:cNvSpPr/>
      </dsp:nvSpPr>
      <dsp:spPr>
        <a:xfrm>
          <a:off x="5171337" y="332419"/>
          <a:ext cx="4230108" cy="2686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BBA278-4A35-44B6-BB32-01AAED3E1D33}">
      <dsp:nvSpPr>
        <dsp:cNvPr id="0" name=""/>
        <dsp:cNvSpPr/>
      </dsp:nvSpPr>
      <dsp:spPr>
        <a:xfrm>
          <a:off x="5641349" y="778930"/>
          <a:ext cx="4230108" cy="2686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Elefante</a:t>
          </a:r>
          <a:r>
            <a:rPr lang="en-US" sz="3800" kern="1200" dirty="0"/>
            <a:t>: 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e-le-fan-</a:t>
          </a:r>
          <a:r>
            <a:rPr lang="en-US" sz="3800" kern="1200" dirty="0" err="1"/>
            <a:t>te</a:t>
          </a:r>
          <a:endParaRPr lang="en-US" sz="3800" kern="1200" dirty="0"/>
        </a:p>
      </dsp:txBody>
      <dsp:txXfrm>
        <a:off x="5720023" y="857604"/>
        <a:ext cx="4072760" cy="2528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96C30-2290-4E1A-882C-BC425253263B}">
      <dsp:nvSpPr>
        <dsp:cNvPr id="0" name=""/>
        <dsp:cNvSpPr/>
      </dsp:nvSpPr>
      <dsp:spPr>
        <a:xfrm>
          <a:off x="2892" y="407229"/>
          <a:ext cx="2294622" cy="13767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Camisa: </a:t>
          </a:r>
        </a:p>
      </dsp:txBody>
      <dsp:txXfrm>
        <a:off x="2892" y="407229"/>
        <a:ext cx="2294622" cy="1376773"/>
      </dsp:txXfrm>
    </dsp:sp>
    <dsp:sp modelId="{48C94955-6966-4BDC-BD28-EFFFE91BDB48}">
      <dsp:nvSpPr>
        <dsp:cNvPr id="0" name=""/>
        <dsp:cNvSpPr/>
      </dsp:nvSpPr>
      <dsp:spPr>
        <a:xfrm>
          <a:off x="2526977" y="407229"/>
          <a:ext cx="2294622" cy="1376773"/>
        </a:xfrm>
        <a:prstGeom prst="rect">
          <a:avLst/>
        </a:prstGeom>
        <a:solidFill>
          <a:schemeClr val="accent2">
            <a:hueOff val="-189053"/>
            <a:satOff val="213"/>
            <a:lumOff val="5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Bandera:</a:t>
          </a:r>
        </a:p>
      </dsp:txBody>
      <dsp:txXfrm>
        <a:off x="2526977" y="407229"/>
        <a:ext cx="2294622" cy="1376773"/>
      </dsp:txXfrm>
    </dsp:sp>
    <dsp:sp modelId="{8C0FEFFF-F047-4400-B9B3-9FAC9A58A677}">
      <dsp:nvSpPr>
        <dsp:cNvPr id="0" name=""/>
        <dsp:cNvSpPr/>
      </dsp:nvSpPr>
      <dsp:spPr>
        <a:xfrm>
          <a:off x="5051062" y="407229"/>
          <a:ext cx="2294622" cy="1376773"/>
        </a:xfrm>
        <a:prstGeom prst="rect">
          <a:avLst/>
        </a:prstGeom>
        <a:solidFill>
          <a:schemeClr val="accent2">
            <a:hueOff val="-378107"/>
            <a:satOff val="426"/>
            <a:lumOff val="10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Caminar:</a:t>
          </a:r>
        </a:p>
      </dsp:txBody>
      <dsp:txXfrm>
        <a:off x="5051062" y="407229"/>
        <a:ext cx="2294622" cy="1376773"/>
      </dsp:txXfrm>
    </dsp:sp>
    <dsp:sp modelId="{C95C9F1C-8B23-4EBB-B7AA-FBFA822E0991}">
      <dsp:nvSpPr>
        <dsp:cNvPr id="0" name=""/>
        <dsp:cNvSpPr/>
      </dsp:nvSpPr>
      <dsp:spPr>
        <a:xfrm>
          <a:off x="7575147" y="407229"/>
          <a:ext cx="2294622" cy="1376773"/>
        </a:xfrm>
        <a:prstGeom prst="rect">
          <a:avLst/>
        </a:prstGeom>
        <a:solidFill>
          <a:schemeClr val="accent2">
            <a:hueOff val="-567160"/>
            <a:satOff val="639"/>
            <a:lumOff val="15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Zapato</a:t>
          </a:r>
          <a:r>
            <a:rPr lang="en-US" sz="3800" kern="1200" dirty="0"/>
            <a:t>:</a:t>
          </a:r>
        </a:p>
      </dsp:txBody>
      <dsp:txXfrm>
        <a:off x="7575147" y="407229"/>
        <a:ext cx="2294622" cy="1376773"/>
      </dsp:txXfrm>
    </dsp:sp>
    <dsp:sp modelId="{1ED58D24-25B8-43D9-A19A-69CC76001218}">
      <dsp:nvSpPr>
        <dsp:cNvPr id="0" name=""/>
        <dsp:cNvSpPr/>
      </dsp:nvSpPr>
      <dsp:spPr>
        <a:xfrm>
          <a:off x="2892" y="2013465"/>
          <a:ext cx="2294622" cy="1376773"/>
        </a:xfrm>
        <a:prstGeom prst="rect">
          <a:avLst/>
        </a:prstGeom>
        <a:solidFill>
          <a:schemeClr val="accent2">
            <a:hueOff val="-756213"/>
            <a:satOff val="853"/>
            <a:lumOff val="20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papel</a:t>
          </a:r>
          <a:r>
            <a:rPr lang="en-US" sz="3800" kern="1200" dirty="0"/>
            <a:t>:</a:t>
          </a:r>
        </a:p>
      </dsp:txBody>
      <dsp:txXfrm>
        <a:off x="2892" y="2013465"/>
        <a:ext cx="2294622" cy="1376773"/>
      </dsp:txXfrm>
    </dsp:sp>
    <dsp:sp modelId="{627367AB-37BD-4E85-BC42-1AE3E7D848E8}">
      <dsp:nvSpPr>
        <dsp:cNvPr id="0" name=""/>
        <dsp:cNvSpPr/>
      </dsp:nvSpPr>
      <dsp:spPr>
        <a:xfrm>
          <a:off x="2526977" y="2013465"/>
          <a:ext cx="2294622" cy="1376773"/>
        </a:xfrm>
        <a:prstGeom prst="rect">
          <a:avLst/>
        </a:prstGeom>
        <a:solidFill>
          <a:schemeClr val="accent2">
            <a:hueOff val="-945266"/>
            <a:satOff val="1066"/>
            <a:lumOff val="25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Azul:</a:t>
          </a:r>
        </a:p>
      </dsp:txBody>
      <dsp:txXfrm>
        <a:off x="2526977" y="2013465"/>
        <a:ext cx="2294622" cy="1376773"/>
      </dsp:txXfrm>
    </dsp:sp>
    <dsp:sp modelId="{00114B7D-AC55-4A8B-9E2E-08196460B795}">
      <dsp:nvSpPr>
        <dsp:cNvPr id="0" name=""/>
        <dsp:cNvSpPr/>
      </dsp:nvSpPr>
      <dsp:spPr>
        <a:xfrm>
          <a:off x="5051062" y="2013465"/>
          <a:ext cx="2294622" cy="1376773"/>
        </a:xfrm>
        <a:prstGeom prst="rect">
          <a:avLst/>
        </a:prstGeom>
        <a:solidFill>
          <a:schemeClr val="accent2">
            <a:hueOff val="-1134320"/>
            <a:satOff val="1279"/>
            <a:lumOff val="302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3800" kern="1200"/>
            <a:t>Encontró</a:t>
          </a:r>
          <a:r>
            <a:rPr lang="en-US" sz="3800" kern="1200"/>
            <a:t>:  </a:t>
          </a:r>
        </a:p>
      </dsp:txBody>
      <dsp:txXfrm>
        <a:off x="5051062" y="2013465"/>
        <a:ext cx="2294622" cy="1376773"/>
      </dsp:txXfrm>
    </dsp:sp>
    <dsp:sp modelId="{3C7FA526-F8F0-42C0-8806-024889322FE8}">
      <dsp:nvSpPr>
        <dsp:cNvPr id="0" name=""/>
        <dsp:cNvSpPr/>
      </dsp:nvSpPr>
      <dsp:spPr>
        <a:xfrm>
          <a:off x="7575147" y="2013465"/>
          <a:ext cx="2294622" cy="1376773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Árbol:    </a:t>
          </a:r>
        </a:p>
      </dsp:txBody>
      <dsp:txXfrm>
        <a:off x="7575147" y="2013465"/>
        <a:ext cx="2294622" cy="1376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96C30-2290-4E1A-882C-BC425253263B}">
      <dsp:nvSpPr>
        <dsp:cNvPr id="0" name=""/>
        <dsp:cNvSpPr/>
      </dsp:nvSpPr>
      <dsp:spPr>
        <a:xfrm>
          <a:off x="2892" y="407229"/>
          <a:ext cx="2294622" cy="13767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Camisa: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ca-</a:t>
          </a:r>
          <a:r>
            <a:rPr lang="en-US" sz="3300" b="1" kern="1200" dirty="0">
              <a:solidFill>
                <a:srgbClr val="002060"/>
              </a:solidFill>
            </a:rPr>
            <a:t>mi</a:t>
          </a:r>
          <a:r>
            <a:rPr lang="en-US" sz="3300" kern="1200" dirty="0"/>
            <a:t>-</a:t>
          </a:r>
          <a:r>
            <a:rPr lang="en-US" sz="3300" kern="1200" dirty="0" err="1"/>
            <a:t>sa</a:t>
          </a:r>
          <a:endParaRPr lang="en-US" sz="3300" kern="1200" dirty="0"/>
        </a:p>
      </dsp:txBody>
      <dsp:txXfrm>
        <a:off x="2892" y="407229"/>
        <a:ext cx="2294622" cy="1376773"/>
      </dsp:txXfrm>
    </dsp:sp>
    <dsp:sp modelId="{48C94955-6966-4BDC-BD28-EFFFE91BDB48}">
      <dsp:nvSpPr>
        <dsp:cNvPr id="0" name=""/>
        <dsp:cNvSpPr/>
      </dsp:nvSpPr>
      <dsp:spPr>
        <a:xfrm>
          <a:off x="2526977" y="407229"/>
          <a:ext cx="2294622" cy="1376773"/>
        </a:xfrm>
        <a:prstGeom prst="rect">
          <a:avLst/>
        </a:prstGeom>
        <a:solidFill>
          <a:schemeClr val="accent2">
            <a:hueOff val="-189053"/>
            <a:satOff val="213"/>
            <a:lumOff val="5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Bandera: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Ban-</a:t>
          </a:r>
          <a:r>
            <a:rPr lang="en-US" sz="3300" b="1" kern="1200" dirty="0">
              <a:solidFill>
                <a:srgbClr val="002060"/>
              </a:solidFill>
            </a:rPr>
            <a:t>de</a:t>
          </a:r>
          <a:r>
            <a:rPr lang="en-US" sz="3300" kern="1200" dirty="0"/>
            <a:t>-ra</a:t>
          </a:r>
        </a:p>
      </dsp:txBody>
      <dsp:txXfrm>
        <a:off x="2526977" y="407229"/>
        <a:ext cx="2294622" cy="1376773"/>
      </dsp:txXfrm>
    </dsp:sp>
    <dsp:sp modelId="{8C0FEFFF-F047-4400-B9B3-9FAC9A58A677}">
      <dsp:nvSpPr>
        <dsp:cNvPr id="0" name=""/>
        <dsp:cNvSpPr/>
      </dsp:nvSpPr>
      <dsp:spPr>
        <a:xfrm>
          <a:off x="5051062" y="407229"/>
          <a:ext cx="2294622" cy="1376773"/>
        </a:xfrm>
        <a:prstGeom prst="rect">
          <a:avLst/>
        </a:prstGeom>
        <a:solidFill>
          <a:schemeClr val="accent2">
            <a:hueOff val="-378107"/>
            <a:satOff val="426"/>
            <a:lumOff val="10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Caminar</a:t>
          </a:r>
          <a:r>
            <a:rPr lang="en-US" sz="3300" kern="1200" dirty="0"/>
            <a:t>: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Ca-mi-</a:t>
          </a:r>
          <a:r>
            <a:rPr lang="en-US" sz="3300" b="1" kern="1200" dirty="0" err="1">
              <a:solidFill>
                <a:srgbClr val="002060"/>
              </a:solidFill>
            </a:rPr>
            <a:t>nar</a:t>
          </a:r>
          <a:endParaRPr lang="en-US" sz="3300" b="1" kern="1200" dirty="0">
            <a:solidFill>
              <a:srgbClr val="002060"/>
            </a:solidFill>
          </a:endParaRPr>
        </a:p>
      </dsp:txBody>
      <dsp:txXfrm>
        <a:off x="5051062" y="407229"/>
        <a:ext cx="2294622" cy="1376773"/>
      </dsp:txXfrm>
    </dsp:sp>
    <dsp:sp modelId="{C95C9F1C-8B23-4EBB-B7AA-FBFA822E0991}">
      <dsp:nvSpPr>
        <dsp:cNvPr id="0" name=""/>
        <dsp:cNvSpPr/>
      </dsp:nvSpPr>
      <dsp:spPr>
        <a:xfrm>
          <a:off x="7575147" y="407229"/>
          <a:ext cx="2294622" cy="1376773"/>
        </a:xfrm>
        <a:prstGeom prst="rect">
          <a:avLst/>
        </a:prstGeom>
        <a:solidFill>
          <a:schemeClr val="accent2">
            <a:hueOff val="-567160"/>
            <a:satOff val="639"/>
            <a:lumOff val="15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zapato</a:t>
          </a:r>
          <a:r>
            <a:rPr lang="en-US" sz="3300" kern="1200" dirty="0"/>
            <a:t>: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Za-</a:t>
          </a:r>
          <a:r>
            <a:rPr lang="en-US" sz="3300" b="1" kern="1200" dirty="0">
              <a:solidFill>
                <a:srgbClr val="002060"/>
              </a:solidFill>
            </a:rPr>
            <a:t>pa</a:t>
          </a:r>
          <a:r>
            <a:rPr lang="en-US" sz="3300" kern="1200" dirty="0"/>
            <a:t>-to</a:t>
          </a:r>
        </a:p>
      </dsp:txBody>
      <dsp:txXfrm>
        <a:off x="7575147" y="407229"/>
        <a:ext cx="2294622" cy="1376773"/>
      </dsp:txXfrm>
    </dsp:sp>
    <dsp:sp modelId="{1ED58D24-25B8-43D9-A19A-69CC76001218}">
      <dsp:nvSpPr>
        <dsp:cNvPr id="0" name=""/>
        <dsp:cNvSpPr/>
      </dsp:nvSpPr>
      <dsp:spPr>
        <a:xfrm>
          <a:off x="2892" y="2013465"/>
          <a:ext cx="2294622" cy="1376773"/>
        </a:xfrm>
        <a:prstGeom prst="rect">
          <a:avLst/>
        </a:prstGeom>
        <a:solidFill>
          <a:schemeClr val="accent2">
            <a:hueOff val="-756213"/>
            <a:satOff val="853"/>
            <a:lumOff val="20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papel</a:t>
          </a:r>
          <a:r>
            <a:rPr lang="en-US" sz="3300" kern="1200" dirty="0"/>
            <a:t>: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pa-</a:t>
          </a:r>
          <a:r>
            <a:rPr lang="en-US" sz="3300" b="1" kern="1200" dirty="0" err="1">
              <a:solidFill>
                <a:srgbClr val="002060"/>
              </a:solidFill>
            </a:rPr>
            <a:t>pel</a:t>
          </a:r>
          <a:endParaRPr lang="en-US" sz="3300" b="1" kern="1200" dirty="0">
            <a:solidFill>
              <a:srgbClr val="002060"/>
            </a:solidFill>
          </a:endParaRPr>
        </a:p>
      </dsp:txBody>
      <dsp:txXfrm>
        <a:off x="2892" y="2013465"/>
        <a:ext cx="2294622" cy="1376773"/>
      </dsp:txXfrm>
    </dsp:sp>
    <dsp:sp modelId="{627367AB-37BD-4E85-BC42-1AE3E7D848E8}">
      <dsp:nvSpPr>
        <dsp:cNvPr id="0" name=""/>
        <dsp:cNvSpPr/>
      </dsp:nvSpPr>
      <dsp:spPr>
        <a:xfrm>
          <a:off x="2526977" y="2013465"/>
          <a:ext cx="2294622" cy="1376773"/>
        </a:xfrm>
        <a:prstGeom prst="rect">
          <a:avLst/>
        </a:prstGeom>
        <a:solidFill>
          <a:schemeClr val="accent2">
            <a:hueOff val="-945266"/>
            <a:satOff val="1066"/>
            <a:lumOff val="25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azul</a:t>
          </a:r>
          <a:r>
            <a:rPr lang="en-US" sz="3300" kern="1200" dirty="0"/>
            <a:t>: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A-</a:t>
          </a:r>
          <a:r>
            <a:rPr lang="en-US" sz="3300" b="1" kern="1200" dirty="0" err="1">
              <a:solidFill>
                <a:srgbClr val="002060"/>
              </a:solidFill>
            </a:rPr>
            <a:t>zul</a:t>
          </a:r>
          <a:endParaRPr lang="en-US" sz="3300" b="1" kern="1200" dirty="0">
            <a:solidFill>
              <a:srgbClr val="002060"/>
            </a:solidFill>
          </a:endParaRPr>
        </a:p>
      </dsp:txBody>
      <dsp:txXfrm>
        <a:off x="2526977" y="2013465"/>
        <a:ext cx="2294622" cy="1376773"/>
      </dsp:txXfrm>
    </dsp:sp>
    <dsp:sp modelId="{00114B7D-AC55-4A8B-9E2E-08196460B795}">
      <dsp:nvSpPr>
        <dsp:cNvPr id="0" name=""/>
        <dsp:cNvSpPr/>
      </dsp:nvSpPr>
      <dsp:spPr>
        <a:xfrm>
          <a:off x="5051062" y="2013465"/>
          <a:ext cx="2294622" cy="1376773"/>
        </a:xfrm>
        <a:prstGeom prst="rect">
          <a:avLst/>
        </a:prstGeom>
        <a:solidFill>
          <a:schemeClr val="accent2">
            <a:hueOff val="-1134320"/>
            <a:satOff val="1279"/>
            <a:lumOff val="302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3300" kern="1200" dirty="0"/>
            <a:t>Encontró</a:t>
          </a:r>
          <a:r>
            <a:rPr lang="en-US" sz="3300" kern="1200" dirty="0"/>
            <a:t>: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En</a:t>
          </a:r>
          <a:r>
            <a:rPr lang="en-US" sz="3300" kern="1200" dirty="0"/>
            <a:t>-con-</a:t>
          </a:r>
          <a:r>
            <a:rPr lang="en-US" sz="3300" b="1" kern="1200" dirty="0" err="1">
              <a:solidFill>
                <a:srgbClr val="002060"/>
              </a:solidFill>
            </a:rPr>
            <a:t>tró</a:t>
          </a:r>
          <a:r>
            <a:rPr lang="en-US" sz="3300" kern="1200" dirty="0"/>
            <a:t>  </a:t>
          </a:r>
        </a:p>
      </dsp:txBody>
      <dsp:txXfrm>
        <a:off x="5051062" y="2013465"/>
        <a:ext cx="2294622" cy="1376773"/>
      </dsp:txXfrm>
    </dsp:sp>
    <dsp:sp modelId="{3C7FA526-F8F0-42C0-8806-024889322FE8}">
      <dsp:nvSpPr>
        <dsp:cNvPr id="0" name=""/>
        <dsp:cNvSpPr/>
      </dsp:nvSpPr>
      <dsp:spPr>
        <a:xfrm>
          <a:off x="7575147" y="2013465"/>
          <a:ext cx="2294622" cy="1376773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Árbol: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 err="1">
              <a:solidFill>
                <a:srgbClr val="002060"/>
              </a:solidFill>
            </a:rPr>
            <a:t>Ár</a:t>
          </a:r>
          <a:r>
            <a:rPr lang="en-US" sz="3300" kern="1200" dirty="0" err="1"/>
            <a:t>-bol</a:t>
          </a:r>
          <a:r>
            <a:rPr lang="en-US" sz="3300" kern="1200" dirty="0"/>
            <a:t>    </a:t>
          </a:r>
        </a:p>
      </dsp:txBody>
      <dsp:txXfrm>
        <a:off x="7575147" y="2013465"/>
        <a:ext cx="2294622" cy="1376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4A340D-8767-4D4D-917A-68277446D09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5FCC97-E8C0-45AB-8F56-9251388AA05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41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40D-8767-4D4D-917A-68277446D09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CC97-E8C0-45AB-8F56-9251388A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3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40D-8767-4D4D-917A-68277446D09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CC97-E8C0-45AB-8F56-9251388A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5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40D-8767-4D4D-917A-68277446D09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CC97-E8C0-45AB-8F56-9251388A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40D-8767-4D4D-917A-68277446D09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CC97-E8C0-45AB-8F56-9251388AA05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19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40D-8767-4D4D-917A-68277446D09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CC97-E8C0-45AB-8F56-9251388A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2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40D-8767-4D4D-917A-68277446D09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CC97-E8C0-45AB-8F56-9251388A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6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40D-8767-4D4D-917A-68277446D09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CC97-E8C0-45AB-8F56-9251388A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9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40D-8767-4D4D-917A-68277446D09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CC97-E8C0-45AB-8F56-9251388A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5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40D-8767-4D4D-917A-68277446D09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CC97-E8C0-45AB-8F56-9251388A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40D-8767-4D4D-917A-68277446D09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CC97-E8C0-45AB-8F56-9251388A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5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34A340D-8767-4D4D-917A-68277446D090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A5FCC97-E8C0-45AB-8F56-9251388A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2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BD548-2001-47A5-8914-401DFEE251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REGLAS DE ACENTUACIÓN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172DB1-F27A-48E1-AA06-DA1CFCE984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¡</a:t>
            </a:r>
            <a:r>
              <a:rPr lang="en-US" dirty="0" err="1"/>
              <a:t>Ayuda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8546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10FE3-6AFC-4C76-A382-4A1A3CD50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Palabras agudas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F72FF-CCAB-4605-81CE-F8AC49913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6" y="2057400"/>
            <a:ext cx="11049000" cy="40386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Palabras Agudas: </a:t>
            </a:r>
            <a:r>
              <a:rPr lang="es-ES" sz="4800" dirty="0"/>
              <a:t>el énfasis recae sobre la</a:t>
            </a:r>
            <a:r>
              <a:rPr lang="es-ES" sz="4800" u="sng" dirty="0"/>
              <a:t> última </a:t>
            </a:r>
            <a:r>
              <a:rPr lang="es-ES" sz="4800" dirty="0"/>
              <a:t>sílaba. </a:t>
            </a:r>
          </a:p>
          <a:p>
            <a:endParaRPr lang="es-ES" sz="4800" dirty="0"/>
          </a:p>
          <a:p>
            <a:r>
              <a:rPr lang="es-ES" sz="4800" dirty="0"/>
              <a:t>Can</a:t>
            </a:r>
            <a:r>
              <a:rPr lang="es-ES" sz="4800" u="sng" dirty="0"/>
              <a:t>tó</a:t>
            </a:r>
            <a:r>
              <a:rPr lang="es-ES" sz="4800" dirty="0"/>
              <a:t> – per</a:t>
            </a:r>
            <a:r>
              <a:rPr lang="es-ES" sz="4800" u="sng" dirty="0"/>
              <a:t>dón</a:t>
            </a:r>
            <a:r>
              <a:rPr lang="es-ES" sz="4800" dirty="0"/>
              <a:t> – es</a:t>
            </a:r>
            <a:r>
              <a:rPr lang="es-ES" sz="4800" u="sng" dirty="0"/>
              <a:t>tás</a:t>
            </a:r>
            <a:r>
              <a:rPr lang="es-ES" sz="4800" dirty="0"/>
              <a:t> – a</a:t>
            </a:r>
            <a:r>
              <a:rPr lang="es-ES" sz="4800" u="sng" dirty="0"/>
              <a:t>mor</a:t>
            </a:r>
            <a:r>
              <a:rPr lang="es-ES" sz="4800" dirty="0"/>
              <a:t> - a</a:t>
            </a:r>
            <a:r>
              <a:rPr lang="es-ES" sz="4800" u="sng" dirty="0"/>
              <a:t>bril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18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DBF2-7700-434A-81D8-3F8906330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 </a:t>
            </a:r>
            <a:r>
              <a:rPr lang="en-US" dirty="0" err="1"/>
              <a:t>turno</a:t>
            </a:r>
            <a:r>
              <a:rPr lang="en-US" dirty="0"/>
              <a:t>: </a:t>
            </a:r>
            <a:r>
              <a:rPr lang="en-US" dirty="0" err="1"/>
              <a:t>Selecciona</a:t>
            </a:r>
            <a:r>
              <a:rPr lang="en-US" dirty="0"/>
              <a:t> la palabras agudas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C1397-58E8-42F9-B081-7A9508957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r>
              <a:rPr lang="en-US" sz="4400" dirty="0"/>
              <a:t>Caldera</a:t>
            </a:r>
          </a:p>
          <a:p>
            <a:r>
              <a:rPr lang="en-US" sz="4400" dirty="0" err="1"/>
              <a:t>Jabon</a:t>
            </a:r>
            <a:endParaRPr lang="en-US" sz="4400" dirty="0"/>
          </a:p>
          <a:p>
            <a:r>
              <a:rPr lang="en-US" sz="4400" dirty="0"/>
              <a:t>Carretera</a:t>
            </a:r>
          </a:p>
          <a:p>
            <a:r>
              <a:rPr lang="en-US" sz="4400" dirty="0" err="1"/>
              <a:t>Tapiz</a:t>
            </a:r>
            <a:endParaRPr lang="en-US" sz="4400" dirty="0"/>
          </a:p>
          <a:p>
            <a:r>
              <a:rPr lang="en-US" sz="4400" dirty="0" err="1"/>
              <a:t>Preparar</a:t>
            </a:r>
            <a:endParaRPr lang="en-US" sz="4400" dirty="0"/>
          </a:p>
          <a:p>
            <a:r>
              <a:rPr lang="en-US" sz="4400" dirty="0" err="1"/>
              <a:t>barco</a:t>
            </a:r>
            <a:endParaRPr lang="en-US" sz="4400" dirty="0"/>
          </a:p>
          <a:p>
            <a:r>
              <a:rPr lang="en-US" sz="4400" dirty="0" err="1"/>
              <a:t>Hormiga</a:t>
            </a:r>
            <a:endParaRPr lang="en-US" sz="4400" dirty="0"/>
          </a:p>
          <a:p>
            <a:r>
              <a:rPr lang="en-US" sz="4400" dirty="0" err="1"/>
              <a:t>Beber</a:t>
            </a:r>
            <a:endParaRPr lang="en-US" sz="4400" dirty="0"/>
          </a:p>
          <a:p>
            <a:r>
              <a:rPr lang="en-US" sz="4400" dirty="0" err="1"/>
              <a:t>Cartera</a:t>
            </a:r>
            <a:endParaRPr lang="en-US" sz="4400" dirty="0"/>
          </a:p>
          <a:p>
            <a:r>
              <a:rPr lang="en-US" sz="4400" dirty="0"/>
              <a:t>Motor</a:t>
            </a:r>
          </a:p>
          <a:p>
            <a:r>
              <a:rPr lang="en-US" sz="4400" dirty="0" err="1"/>
              <a:t>Compro</a:t>
            </a:r>
            <a:r>
              <a:rPr lang="en-US" sz="4400" dirty="0"/>
              <a:t> (</a:t>
            </a:r>
            <a:r>
              <a:rPr lang="en-US" sz="4400" dirty="0" err="1"/>
              <a:t>ayer</a:t>
            </a:r>
            <a:r>
              <a:rPr lang="en-US" sz="4400" dirty="0"/>
              <a:t>)</a:t>
            </a:r>
          </a:p>
          <a:p>
            <a:r>
              <a:rPr lang="en-US" sz="4400" dirty="0" err="1"/>
              <a:t>Carpintero</a:t>
            </a:r>
            <a:endParaRPr lang="en-US" sz="4400" dirty="0"/>
          </a:p>
          <a:p>
            <a:r>
              <a:rPr lang="en-US" sz="4400" dirty="0"/>
              <a:t>Jugo (he played)</a:t>
            </a:r>
          </a:p>
          <a:p>
            <a:r>
              <a:rPr lang="en-US" sz="4400" dirty="0"/>
              <a:t>Jugo (juice)</a:t>
            </a:r>
          </a:p>
          <a:p>
            <a:r>
              <a:rPr lang="en-US" sz="4400" dirty="0" err="1"/>
              <a:t>Cama</a:t>
            </a:r>
            <a:endParaRPr lang="en-US" sz="4400" dirty="0"/>
          </a:p>
          <a:p>
            <a:r>
              <a:rPr lang="en-US" sz="4400" dirty="0" err="1"/>
              <a:t>Papel</a:t>
            </a:r>
            <a:endParaRPr lang="en-US" sz="4400" dirty="0"/>
          </a:p>
          <a:p>
            <a:r>
              <a:rPr lang="en-US" sz="4400" dirty="0"/>
              <a:t>Cartel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38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9DC31-E286-4EEA-A008-29DC46975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*** palabras agudas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77FF9-6AF9-455E-8D8D-8BD4E4A1B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25000" lnSpcReduction="20000"/>
          </a:bodyPr>
          <a:lstStyle/>
          <a:p>
            <a:r>
              <a:rPr lang="en-US" sz="11200" dirty="0"/>
              <a:t>Caldera</a:t>
            </a:r>
          </a:p>
          <a:p>
            <a:r>
              <a:rPr lang="en-US" sz="11200" dirty="0" err="1"/>
              <a:t>Jabon</a:t>
            </a:r>
            <a:r>
              <a:rPr lang="en-US" sz="11200" dirty="0"/>
              <a:t> *** </a:t>
            </a:r>
            <a:r>
              <a:rPr lang="en-US" sz="11200" dirty="0" err="1"/>
              <a:t>jabón</a:t>
            </a:r>
            <a:endParaRPr lang="en-US" sz="11200" dirty="0"/>
          </a:p>
          <a:p>
            <a:r>
              <a:rPr lang="en-US" sz="11200" dirty="0"/>
              <a:t>Carretera</a:t>
            </a:r>
          </a:p>
          <a:p>
            <a:r>
              <a:rPr lang="en-US" sz="11200" dirty="0" err="1"/>
              <a:t>Tapiz</a:t>
            </a:r>
            <a:r>
              <a:rPr lang="en-US" sz="11200" dirty="0"/>
              <a:t> ***</a:t>
            </a:r>
          </a:p>
          <a:p>
            <a:r>
              <a:rPr lang="en-US" sz="11200" dirty="0" err="1"/>
              <a:t>Preparar</a:t>
            </a:r>
            <a:r>
              <a:rPr lang="en-US" sz="11200" dirty="0"/>
              <a:t> ***</a:t>
            </a:r>
          </a:p>
          <a:p>
            <a:r>
              <a:rPr lang="en-US" sz="11200" dirty="0" err="1"/>
              <a:t>barco</a:t>
            </a:r>
            <a:endParaRPr lang="en-US" sz="11200" dirty="0"/>
          </a:p>
          <a:p>
            <a:r>
              <a:rPr lang="en-US" sz="11200" dirty="0" err="1"/>
              <a:t>Hormiga</a:t>
            </a:r>
            <a:endParaRPr lang="en-US" sz="11200" dirty="0"/>
          </a:p>
          <a:p>
            <a:r>
              <a:rPr lang="en-US" sz="11200" dirty="0" err="1"/>
              <a:t>Beber</a:t>
            </a:r>
            <a:r>
              <a:rPr lang="en-US" sz="11200" dirty="0"/>
              <a:t> ***</a:t>
            </a:r>
          </a:p>
          <a:p>
            <a:r>
              <a:rPr lang="en-US" sz="11200" dirty="0" err="1"/>
              <a:t>Cartera</a:t>
            </a:r>
            <a:endParaRPr lang="en-US" sz="11200" dirty="0"/>
          </a:p>
          <a:p>
            <a:r>
              <a:rPr lang="en-US" sz="11200" dirty="0"/>
              <a:t>Motor ***</a:t>
            </a:r>
          </a:p>
          <a:p>
            <a:r>
              <a:rPr lang="en-US" sz="11200" dirty="0" err="1"/>
              <a:t>Compro</a:t>
            </a:r>
            <a:r>
              <a:rPr lang="en-US" sz="11200" dirty="0"/>
              <a:t> (</a:t>
            </a:r>
            <a:r>
              <a:rPr lang="en-US" sz="11200" dirty="0" err="1"/>
              <a:t>ayer</a:t>
            </a:r>
            <a:r>
              <a:rPr lang="en-US" sz="11200" dirty="0"/>
              <a:t>)***</a:t>
            </a:r>
            <a:r>
              <a:rPr lang="en-US" sz="11200" dirty="0" err="1"/>
              <a:t>compró</a:t>
            </a:r>
            <a:endParaRPr lang="en-US" sz="11200" dirty="0"/>
          </a:p>
          <a:p>
            <a:r>
              <a:rPr lang="en-US" sz="11200" dirty="0" err="1"/>
              <a:t>Carpintero</a:t>
            </a:r>
            <a:endParaRPr lang="en-US" sz="11200" dirty="0"/>
          </a:p>
          <a:p>
            <a:r>
              <a:rPr lang="en-US" sz="11200" dirty="0"/>
              <a:t>Jugo (he played) ***</a:t>
            </a:r>
            <a:r>
              <a:rPr lang="en-US" sz="11200" dirty="0" err="1"/>
              <a:t>jugó</a:t>
            </a:r>
            <a:endParaRPr lang="en-US" sz="11200" dirty="0"/>
          </a:p>
          <a:p>
            <a:r>
              <a:rPr lang="en-US" sz="11200" dirty="0"/>
              <a:t>Jugo (juice)</a:t>
            </a:r>
          </a:p>
          <a:p>
            <a:r>
              <a:rPr lang="en-US" sz="11200" dirty="0" err="1"/>
              <a:t>Cama</a:t>
            </a:r>
            <a:endParaRPr lang="en-US" sz="11200" dirty="0"/>
          </a:p>
          <a:p>
            <a:r>
              <a:rPr lang="en-US" sz="11200" dirty="0" err="1"/>
              <a:t>Papel</a:t>
            </a:r>
            <a:r>
              <a:rPr lang="en-US" sz="11200" dirty="0"/>
              <a:t> ***</a:t>
            </a:r>
          </a:p>
          <a:p>
            <a:r>
              <a:rPr lang="en-US" sz="11200" dirty="0"/>
              <a:t>Cartel***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05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D45F-3AF5-4CCA-8E74-3AAE90BE71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Cuándo</a:t>
            </a:r>
            <a:r>
              <a:rPr lang="en-US" dirty="0"/>
              <a:t> pongo la tilde 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F430D7-D874-4861-9BFC-8D42463376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53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D35381C-21E0-4097-99EA-EFF2A3346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9BFF1E-3495-4E76-958F-64FD225D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1192" y="278977"/>
            <a:ext cx="11689617" cy="6300047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2A4995-5AE1-4CB8-B146-9068D9BE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280160"/>
            <a:ext cx="3657600" cy="4502331"/>
          </a:xfrm>
        </p:spPr>
        <p:txBody>
          <a:bodyPr anchor="t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Primero, debes saber que tipo de palabra 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AB80A-E566-4C05-AAA4-C09F9A7CD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0018" y="1280160"/>
            <a:ext cx="6037880" cy="4502331"/>
          </a:xfrm>
        </p:spPr>
        <p:txBody>
          <a:bodyPr anchor="t">
            <a:normAutofit lnSpcReduction="10000"/>
          </a:bodyPr>
          <a:lstStyle/>
          <a:p>
            <a:r>
              <a:rPr lang="en-US" sz="3600" dirty="0" err="1">
                <a:solidFill>
                  <a:srgbClr val="FFFFFF"/>
                </a:solidFill>
              </a:rPr>
              <a:t>Aguda</a:t>
            </a:r>
            <a:endParaRPr lang="en-US" sz="3600" dirty="0">
              <a:solidFill>
                <a:srgbClr val="FFFFFF"/>
              </a:solidFill>
            </a:endParaRPr>
          </a:p>
          <a:p>
            <a:endParaRPr lang="en-US" sz="3600" dirty="0">
              <a:solidFill>
                <a:srgbClr val="FFFFFF"/>
              </a:solidFill>
            </a:endParaRPr>
          </a:p>
          <a:p>
            <a:r>
              <a:rPr lang="en-US" sz="3600" dirty="0">
                <a:solidFill>
                  <a:srgbClr val="FFFFFF"/>
                </a:solidFill>
              </a:rPr>
              <a:t>Grave o </a:t>
            </a:r>
            <a:r>
              <a:rPr lang="en-US" sz="3600" dirty="0" err="1">
                <a:solidFill>
                  <a:srgbClr val="FFFFFF"/>
                </a:solidFill>
              </a:rPr>
              <a:t>llana</a:t>
            </a:r>
            <a:endParaRPr lang="en-US" sz="3600" dirty="0">
              <a:solidFill>
                <a:srgbClr val="FFFFFF"/>
              </a:solidFill>
            </a:endParaRPr>
          </a:p>
          <a:p>
            <a:endParaRPr lang="en-US" sz="3600" dirty="0">
              <a:solidFill>
                <a:srgbClr val="FFFFFF"/>
              </a:solidFill>
            </a:endParaRPr>
          </a:p>
          <a:p>
            <a:r>
              <a:rPr lang="en-US" sz="3600" dirty="0" err="1">
                <a:solidFill>
                  <a:srgbClr val="FFFFFF"/>
                </a:solidFill>
              </a:rPr>
              <a:t>Esdrújula</a:t>
            </a:r>
            <a:endParaRPr lang="en-US" sz="3600" dirty="0">
              <a:solidFill>
                <a:srgbClr val="FFFFFF"/>
              </a:solidFill>
            </a:endParaRPr>
          </a:p>
          <a:p>
            <a:endParaRPr lang="en-US" sz="3600" dirty="0">
              <a:solidFill>
                <a:srgbClr val="FFFFFF"/>
              </a:solidFill>
            </a:endParaRPr>
          </a:p>
          <a:p>
            <a:r>
              <a:rPr lang="en-US" sz="3600" dirty="0" err="1">
                <a:solidFill>
                  <a:srgbClr val="FFFFFF"/>
                </a:solidFill>
              </a:rPr>
              <a:t>Sobreesdrújula</a:t>
            </a:r>
            <a:endParaRPr lang="en-US" sz="3600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438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49A25-BE7A-4DBF-9B2C-4A8B948D7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 la palabra es </a:t>
            </a:r>
            <a:r>
              <a:rPr lang="en-US" b="1" dirty="0" err="1">
                <a:solidFill>
                  <a:srgbClr val="FF0000"/>
                </a:solidFill>
              </a:rPr>
              <a:t>Aguda</a:t>
            </a:r>
            <a:r>
              <a:rPr lang="en-US" b="1" dirty="0"/>
              <a:t>, </a:t>
            </a:r>
            <a:r>
              <a:rPr lang="en-US" b="1" dirty="0" err="1"/>
              <a:t>porque</a:t>
            </a:r>
            <a:r>
              <a:rPr lang="en-US" b="1" dirty="0"/>
              <a:t> la </a:t>
            </a:r>
            <a:r>
              <a:rPr lang="en-US" b="1" dirty="0" err="1"/>
              <a:t>fuerza</a:t>
            </a:r>
            <a:r>
              <a:rPr lang="en-US" b="1" dirty="0"/>
              <a:t> </a:t>
            </a:r>
            <a:r>
              <a:rPr lang="en-US" b="1" dirty="0" err="1"/>
              <a:t>cae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la </a:t>
            </a:r>
            <a:r>
              <a:rPr lang="en-US" b="1" i="1" u="sng" dirty="0" err="1"/>
              <a:t>última</a:t>
            </a:r>
            <a:r>
              <a:rPr lang="en-US" b="1" i="1" u="sng" dirty="0"/>
              <a:t> </a:t>
            </a:r>
            <a:r>
              <a:rPr lang="en-US" b="1" i="1" u="sng" dirty="0" err="1"/>
              <a:t>sílaba</a:t>
            </a:r>
            <a:r>
              <a:rPr lang="en-US" b="1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6D170-BE32-4C11-8798-5559ECF87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4400" dirty="0"/>
              <a:t>. Sólo debes poner tilde (acento) si la última letra de la palabra es:                                   </a:t>
            </a:r>
          </a:p>
          <a:p>
            <a:pPr marL="45720" indent="0">
              <a:buNone/>
            </a:pPr>
            <a:r>
              <a:rPr lang="es-ES" sz="4400" dirty="0"/>
              <a:t> </a:t>
            </a:r>
            <a:r>
              <a:rPr lang="es-ES" sz="4400" b="1" dirty="0">
                <a:solidFill>
                  <a:srgbClr val="FF0000"/>
                </a:solidFill>
              </a:rPr>
              <a:t>-una vocal</a:t>
            </a:r>
            <a:r>
              <a:rPr lang="es-ES" sz="4400" dirty="0"/>
              <a:t>  (a-e-i-o-u)     </a:t>
            </a:r>
          </a:p>
          <a:p>
            <a:pPr marL="45720" indent="0">
              <a:buNone/>
            </a:pPr>
            <a:r>
              <a:rPr lang="es-ES" sz="4400" b="1" dirty="0">
                <a:solidFill>
                  <a:srgbClr val="FF0000"/>
                </a:solidFill>
              </a:rPr>
              <a:t> -una “n”                  </a:t>
            </a:r>
          </a:p>
          <a:p>
            <a:pPr marL="45720" indent="0">
              <a:buNone/>
            </a:pPr>
            <a:r>
              <a:rPr lang="es-ES" sz="4400" b="1" dirty="0">
                <a:solidFill>
                  <a:srgbClr val="FF0000"/>
                </a:solidFill>
              </a:rPr>
              <a:t> -una “s”</a:t>
            </a:r>
          </a:p>
          <a:p>
            <a:pPr marL="45720" indent="0">
              <a:buNone/>
            </a:pPr>
            <a:r>
              <a:rPr lang="es-ES" sz="4400" dirty="0"/>
              <a:t>Can</a:t>
            </a:r>
            <a:r>
              <a:rPr lang="es-ES" sz="4400" u="sng" dirty="0"/>
              <a:t>tó</a:t>
            </a:r>
            <a:r>
              <a:rPr lang="es-ES" sz="4400" dirty="0"/>
              <a:t> – per</a:t>
            </a:r>
            <a:r>
              <a:rPr lang="es-ES" sz="4400" u="sng" dirty="0"/>
              <a:t>dón</a:t>
            </a:r>
            <a:r>
              <a:rPr lang="es-ES" sz="4400" dirty="0"/>
              <a:t> – es</a:t>
            </a:r>
            <a:r>
              <a:rPr lang="es-ES" sz="4400" u="sng" dirty="0"/>
              <a:t>tás</a:t>
            </a:r>
            <a:r>
              <a:rPr lang="es-ES" sz="4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87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30CF7-B951-450A-89D8-10F777A0D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Hay palabras </a:t>
            </a:r>
            <a:r>
              <a:rPr lang="en-US" dirty="0">
                <a:solidFill>
                  <a:srgbClr val="FF0000"/>
                </a:solidFill>
              </a:rPr>
              <a:t>agudas </a:t>
            </a:r>
            <a:r>
              <a:rPr lang="en-US" dirty="0"/>
              <a:t>que no </a:t>
            </a:r>
            <a:r>
              <a:rPr lang="en-US" dirty="0" err="1"/>
              <a:t>llevan</a:t>
            </a:r>
            <a:r>
              <a:rPr lang="en-US" dirty="0"/>
              <a:t> tilde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1D03E-D9B1-4B1E-9DEF-FE1F733D7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/>
              <a:t>Porque</a:t>
            </a:r>
            <a:r>
              <a:rPr lang="en-US" sz="4000" dirty="0"/>
              <a:t> no </a:t>
            </a:r>
            <a:r>
              <a:rPr lang="en-US" sz="4000" dirty="0" err="1"/>
              <a:t>terminan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n, s, o vocal</a:t>
            </a:r>
          </a:p>
          <a:p>
            <a:endParaRPr lang="en-US" sz="4000" dirty="0"/>
          </a:p>
          <a:p>
            <a:pPr marL="45720" indent="0">
              <a:buNone/>
            </a:pPr>
            <a:r>
              <a:rPr lang="en-US" sz="4000" dirty="0"/>
              <a:t>Por </a:t>
            </a:r>
            <a:r>
              <a:rPr lang="en-US" sz="4000" dirty="0" err="1"/>
              <a:t>ejemplo</a:t>
            </a:r>
            <a:r>
              <a:rPr lang="en-US" sz="4000" dirty="0"/>
              <a:t>:</a:t>
            </a:r>
          </a:p>
          <a:p>
            <a:pPr marL="45720" indent="0">
              <a:buNone/>
            </a:pPr>
            <a:r>
              <a:rPr lang="es-ES" sz="4000" dirty="0"/>
              <a:t>Pa</a:t>
            </a:r>
            <a:r>
              <a:rPr lang="es-ES" sz="4000" u="sng" dirty="0"/>
              <a:t>pel</a:t>
            </a:r>
            <a:r>
              <a:rPr lang="es-ES" sz="4000" dirty="0"/>
              <a:t>- a</a:t>
            </a:r>
            <a:r>
              <a:rPr lang="es-ES" sz="4000" u="sng" dirty="0"/>
              <a:t>mor</a:t>
            </a:r>
            <a:r>
              <a:rPr lang="es-ES" sz="4000" dirty="0"/>
              <a:t> – a</a:t>
            </a:r>
            <a:r>
              <a:rPr lang="es-ES" sz="4000" u="sng" dirty="0"/>
              <a:t>bril </a:t>
            </a:r>
            <a:r>
              <a:rPr lang="es-ES" sz="4000" dirty="0"/>
              <a:t>– a</a:t>
            </a:r>
            <a:r>
              <a:rPr lang="es-ES" sz="4000" u="sng" dirty="0"/>
              <a:t>tril </a:t>
            </a:r>
            <a:r>
              <a:rPr lang="es-ES" sz="4000" dirty="0"/>
              <a:t>- ba</a:t>
            </a:r>
            <a:r>
              <a:rPr lang="es-ES" sz="4000" u="sng" dirty="0"/>
              <a:t>rril </a:t>
            </a:r>
            <a:r>
              <a:rPr lang="es-ES" sz="40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03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0DFB-812D-467C-B742-6DC3A18B4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 err="1"/>
              <a:t>Separar</a:t>
            </a:r>
            <a:r>
              <a:rPr lang="en-US" dirty="0"/>
              <a:t> las palabras </a:t>
            </a:r>
            <a:r>
              <a:rPr lang="en-US" dirty="0" err="1"/>
              <a:t>en</a:t>
            </a:r>
            <a:r>
              <a:rPr lang="en-US" dirty="0"/>
              <a:t> sílabas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503B21-6A87-43AA-BC57-5C96DBA78E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256297"/>
              </p:ext>
            </p:extLst>
          </p:nvPr>
        </p:nvGraphicFramePr>
        <p:xfrm>
          <a:off x="1143000" y="2298530"/>
          <a:ext cx="9872663" cy="3797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975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07587-8F71-4F37-8367-BE59B10A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Tu </a:t>
            </a:r>
            <a:r>
              <a:rPr lang="en-US" b="1" dirty="0" err="1">
                <a:solidFill>
                  <a:srgbClr val="002060"/>
                </a:solidFill>
              </a:rPr>
              <a:t>turno</a:t>
            </a:r>
            <a:r>
              <a:rPr lang="en-US" b="1" dirty="0">
                <a:solidFill>
                  <a:srgbClr val="002060"/>
                </a:solidFill>
              </a:rPr>
              <a:t>: </a:t>
            </a:r>
            <a:r>
              <a:rPr lang="en-US" dirty="0"/>
              <a:t>Con </a:t>
            </a:r>
            <a:r>
              <a:rPr lang="en-US" dirty="0" err="1"/>
              <a:t>tus</a:t>
            </a:r>
            <a:r>
              <a:rPr lang="en-US" dirty="0"/>
              <a:t> </a:t>
            </a:r>
            <a:r>
              <a:rPr lang="en-US" dirty="0" err="1"/>
              <a:t>compañeros</a:t>
            </a:r>
            <a:r>
              <a:rPr lang="en-US" dirty="0"/>
              <a:t> (breakout rooms), </a:t>
            </a:r>
            <a:r>
              <a:rPr lang="en-US" dirty="0" err="1"/>
              <a:t>separa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sílabas </a:t>
            </a:r>
            <a:r>
              <a:rPr lang="en-US" dirty="0" err="1"/>
              <a:t>estas</a:t>
            </a:r>
            <a:r>
              <a:rPr lang="en-US" dirty="0"/>
              <a:t> palabras: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B1019E-A608-4CC3-8BB6-55F414230C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216082"/>
              </p:ext>
            </p:extLst>
          </p:nvPr>
        </p:nvGraphicFramePr>
        <p:xfrm>
          <a:off x="1143000" y="2298530"/>
          <a:ext cx="9872663" cy="3797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989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B062-01C2-4EB9-A9A1-38CAACA5C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555" y="1142194"/>
            <a:ext cx="9875520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Acento</a:t>
            </a:r>
            <a:r>
              <a:rPr lang="en-US" dirty="0"/>
              <a:t> </a:t>
            </a:r>
            <a:r>
              <a:rPr lang="es-419" dirty="0"/>
              <a:t>fonético</a:t>
            </a:r>
            <a:r>
              <a:rPr lang="es-ES" dirty="0"/>
              <a:t> (énfasis)</a:t>
            </a:r>
            <a:r>
              <a:rPr lang="en-US" dirty="0"/>
              <a:t> y </a:t>
            </a:r>
            <a:r>
              <a:rPr lang="en-US" dirty="0" err="1"/>
              <a:t>acento</a:t>
            </a:r>
            <a:r>
              <a:rPr lang="en-US" dirty="0"/>
              <a:t> grammatical (tilde)</a:t>
            </a:r>
            <a:br>
              <a:rPr lang="en-US" b="1" dirty="0">
                <a:solidFill>
                  <a:srgbClr val="002060"/>
                </a:solidFill>
              </a:rPr>
            </a:br>
            <a:br>
              <a:rPr lang="en-US" b="1" dirty="0">
                <a:solidFill>
                  <a:srgbClr val="002060"/>
                </a:solidFill>
              </a:rPr>
            </a:br>
            <a:r>
              <a:rPr lang="es-419" dirty="0">
                <a:solidFill>
                  <a:srgbClr val="FF0000"/>
                </a:solidFill>
              </a:rPr>
              <a:t>sílaba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s-ES" dirty="0">
                <a:solidFill>
                  <a:srgbClr val="FF0000"/>
                </a:solidFill>
              </a:rPr>
              <a:t>tónica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A8EB4-71A4-4F67-9A25-519C2D5D4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    </a:t>
            </a:r>
          </a:p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E88BE1-0B3D-4CEF-B5F2-83B914DBF4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710723"/>
              </p:ext>
            </p:extLst>
          </p:nvPr>
        </p:nvGraphicFramePr>
        <p:xfrm>
          <a:off x="1143000" y="2298530"/>
          <a:ext cx="9872663" cy="3797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13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08492-7C7C-422A-B6A7-3381F8551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Nombre</a:t>
            </a:r>
            <a:r>
              <a:rPr lang="en-US" dirty="0"/>
              <a:t> de las sílabas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770CC-410F-4E64-AD66-5DB323900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9600" dirty="0" err="1"/>
              <a:t>En</a:t>
            </a:r>
            <a:r>
              <a:rPr lang="en-US" sz="9600" dirty="0"/>
              <a:t>-con-</a:t>
            </a:r>
            <a:r>
              <a:rPr lang="en-US" sz="9600" u="sng" dirty="0" err="1"/>
              <a:t>tró</a:t>
            </a:r>
            <a:endParaRPr lang="en-US" sz="96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099792-4B44-40F8-872E-86ACC65BA8B0}"/>
              </a:ext>
            </a:extLst>
          </p:cNvPr>
          <p:cNvSpPr txBox="1"/>
          <p:nvPr/>
        </p:nvSpPr>
        <p:spPr>
          <a:xfrm>
            <a:off x="7467600" y="3675876"/>
            <a:ext cx="154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Última </a:t>
            </a:r>
            <a:r>
              <a:rPr lang="en-US" dirty="0" err="1"/>
              <a:t>sílaba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567114-BC5A-49EE-9198-D53503E78E9C}"/>
              </a:ext>
            </a:extLst>
          </p:cNvPr>
          <p:cNvSpPr txBox="1"/>
          <p:nvPr/>
        </p:nvSpPr>
        <p:spPr>
          <a:xfrm>
            <a:off x="5324475" y="4276040"/>
            <a:ext cx="1750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Penúltima </a:t>
            </a:r>
            <a:r>
              <a:rPr lang="en-US" dirty="0" err="1"/>
              <a:t>sílaba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88EAD-3DAB-46E5-9C52-0BB21E7C5F22}"/>
              </a:ext>
            </a:extLst>
          </p:cNvPr>
          <p:cNvSpPr txBox="1"/>
          <p:nvPr/>
        </p:nvSpPr>
        <p:spPr>
          <a:xfrm>
            <a:off x="3038475" y="3675876"/>
            <a:ext cx="2019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Ante </a:t>
            </a:r>
            <a:r>
              <a:rPr lang="en-US" dirty="0" err="1"/>
              <a:t>penúltima</a:t>
            </a:r>
            <a:r>
              <a:rPr lang="en-US" dirty="0"/>
              <a:t> </a:t>
            </a:r>
            <a:r>
              <a:rPr lang="en-US" dirty="0" err="1"/>
              <a:t>sílaba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3DB6AAA-AB91-4A5D-AB71-DF12CC3CBE9B}"/>
              </a:ext>
            </a:extLst>
          </p:cNvPr>
          <p:cNvCxnSpPr/>
          <p:nvPr/>
        </p:nvCxnSpPr>
        <p:spPr>
          <a:xfrm>
            <a:off x="8077200" y="3429000"/>
            <a:ext cx="0" cy="246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821A6C9-A168-4E57-8FE2-4419121DDBC4}"/>
              </a:ext>
            </a:extLst>
          </p:cNvPr>
          <p:cNvCxnSpPr/>
          <p:nvPr/>
        </p:nvCxnSpPr>
        <p:spPr>
          <a:xfrm>
            <a:off x="6010275" y="3276600"/>
            <a:ext cx="0" cy="999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7F5B907-15F7-4827-99B6-FAC210DDC64C}"/>
              </a:ext>
            </a:extLst>
          </p:cNvPr>
          <p:cNvCxnSpPr>
            <a:endCxn id="6" idx="0"/>
          </p:cNvCxnSpPr>
          <p:nvPr/>
        </p:nvCxnSpPr>
        <p:spPr>
          <a:xfrm>
            <a:off x="4048124" y="3276600"/>
            <a:ext cx="1" cy="399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89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3D75-5CA6-477B-B236-E27E0A601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Las palabras se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clasifican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1835F-42BC-453A-B987-7A5AE5336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Palabras agudas </a:t>
            </a:r>
            <a:r>
              <a:rPr lang="es-ES" sz="6000" dirty="0"/>
              <a:t>el énfasis recae sobre la</a:t>
            </a:r>
            <a:r>
              <a:rPr lang="es-ES" sz="6000" u="sng" dirty="0"/>
              <a:t> última </a:t>
            </a:r>
            <a:r>
              <a:rPr lang="es-ES" sz="6000" dirty="0"/>
              <a:t>sílaba. </a:t>
            </a:r>
            <a:endParaRPr lang="en-US" sz="6000" dirty="0"/>
          </a:p>
          <a:p>
            <a:pPr marL="45720" indent="0">
              <a:buNone/>
            </a:pPr>
            <a:r>
              <a:rPr lang="en-US" sz="4400" dirty="0" err="1"/>
              <a:t>Papel</a:t>
            </a:r>
            <a:endParaRPr lang="en-US" sz="4400" dirty="0"/>
          </a:p>
          <a:p>
            <a:pPr marL="45720" indent="0">
              <a:buNone/>
            </a:pPr>
            <a:r>
              <a:rPr lang="en-US" sz="4400" dirty="0"/>
              <a:t>Pa  -  </a:t>
            </a:r>
            <a:r>
              <a:rPr lang="en-US" sz="4400" dirty="0" err="1">
                <a:solidFill>
                  <a:srgbClr val="FF0000"/>
                </a:solidFill>
              </a:rPr>
              <a:t>pel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03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E39B3-D419-4568-8E7A-2482ACB1E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Palabras graves </a:t>
            </a:r>
            <a:r>
              <a:rPr lang="en-US" sz="6000" dirty="0"/>
              <a:t>o </a:t>
            </a:r>
            <a:r>
              <a:rPr lang="en-US" sz="6000" dirty="0" err="1"/>
              <a:t>llanas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2FB07-5B7E-4EA2-B74F-05DECE31F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057400"/>
            <a:ext cx="11344275" cy="4038600"/>
          </a:xfrm>
        </p:spPr>
        <p:txBody>
          <a:bodyPr/>
          <a:lstStyle/>
          <a:p>
            <a:r>
              <a:rPr lang="es-ES" sz="6000" dirty="0"/>
              <a:t>el énfasis recae sobre la</a:t>
            </a:r>
            <a:r>
              <a:rPr lang="es-ES" sz="6000" u="sng" dirty="0"/>
              <a:t> penúltima </a:t>
            </a:r>
            <a:r>
              <a:rPr lang="es-ES" sz="6000" dirty="0"/>
              <a:t>sílaba. </a:t>
            </a:r>
          </a:p>
          <a:p>
            <a:pPr marL="45720" indent="0">
              <a:buNone/>
            </a:pPr>
            <a:r>
              <a:rPr lang="es-ES" sz="6000" dirty="0"/>
              <a:t>camisa</a:t>
            </a:r>
          </a:p>
          <a:p>
            <a:pPr marL="45720" indent="0">
              <a:buNone/>
            </a:pPr>
            <a:r>
              <a:rPr lang="es-ES" sz="6000" dirty="0"/>
              <a:t>Ca –  </a:t>
            </a:r>
            <a:r>
              <a:rPr lang="es-ES" sz="6000" dirty="0">
                <a:solidFill>
                  <a:srgbClr val="FF0000"/>
                </a:solidFill>
              </a:rPr>
              <a:t>mi </a:t>
            </a:r>
            <a:r>
              <a:rPr lang="es-ES" sz="6000" dirty="0"/>
              <a:t> -  </a:t>
            </a:r>
            <a:r>
              <a:rPr lang="es-ES" sz="6000" dirty="0" err="1"/>
              <a:t>sa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0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A4145-73FB-4707-9A1D-41A3AF807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Palabras </a:t>
            </a:r>
            <a:r>
              <a:rPr lang="en-US" sz="5400" dirty="0" err="1">
                <a:solidFill>
                  <a:srgbClr val="FF0000"/>
                </a:solidFill>
              </a:rPr>
              <a:t>esdrújulas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69B2C-3871-4ADF-9D29-631A56088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800" dirty="0"/>
              <a:t>el énfasis recae sobre la</a:t>
            </a:r>
            <a:r>
              <a:rPr lang="es-ES" sz="4800" u="sng" dirty="0"/>
              <a:t> antepenúltima </a:t>
            </a:r>
            <a:r>
              <a:rPr lang="es-ES" sz="4800" dirty="0"/>
              <a:t>sílaba. </a:t>
            </a:r>
          </a:p>
          <a:p>
            <a:pPr marL="45720" indent="0">
              <a:buNone/>
            </a:pPr>
            <a:r>
              <a:rPr lang="es-ES" sz="4800" dirty="0"/>
              <a:t>Médico</a:t>
            </a:r>
          </a:p>
          <a:p>
            <a:pPr marL="45720" indent="0">
              <a:buNone/>
            </a:pPr>
            <a:r>
              <a:rPr lang="es-ES" sz="4800" dirty="0" err="1">
                <a:solidFill>
                  <a:srgbClr val="FF0000"/>
                </a:solidFill>
              </a:rPr>
              <a:t>Mé</a:t>
            </a:r>
            <a:r>
              <a:rPr lang="es-ES" sz="4800" dirty="0">
                <a:solidFill>
                  <a:srgbClr val="FF0000"/>
                </a:solidFill>
              </a:rPr>
              <a:t> </a:t>
            </a:r>
            <a:r>
              <a:rPr lang="es-ES" sz="4800" dirty="0"/>
              <a:t>-  di  -   </a:t>
            </a:r>
            <a:r>
              <a:rPr lang="es-ES" sz="4800" dirty="0" err="1"/>
              <a:t>co</a:t>
            </a:r>
            <a:endParaRPr lang="en-US" sz="4800" dirty="0"/>
          </a:p>
          <a:p>
            <a:endParaRPr lang="en-US" sz="48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2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46E64-56AE-448C-B586-3019C2355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Palabras </a:t>
            </a:r>
            <a:r>
              <a:rPr lang="en-US" sz="4800" dirty="0" err="1">
                <a:solidFill>
                  <a:srgbClr val="FF0000"/>
                </a:solidFill>
              </a:rPr>
              <a:t>sobreesdrújulas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4585F-545B-497E-B37E-71CB84A5F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800" dirty="0"/>
              <a:t>el énfasis recae sobre la</a:t>
            </a:r>
            <a:r>
              <a:rPr lang="es-ES" sz="4800" u="sng" dirty="0"/>
              <a:t> </a:t>
            </a:r>
            <a:r>
              <a:rPr lang="es-ES" sz="4800" u="sng" dirty="0" err="1"/>
              <a:t>ante-antepenúltima</a:t>
            </a:r>
            <a:r>
              <a:rPr lang="es-ES" sz="4800" u="sng" dirty="0"/>
              <a:t> </a:t>
            </a:r>
            <a:r>
              <a:rPr lang="es-ES" sz="4800" dirty="0"/>
              <a:t>sílaba</a:t>
            </a:r>
            <a:r>
              <a:rPr lang="es-ES" sz="2400" dirty="0"/>
              <a:t>. </a:t>
            </a:r>
          </a:p>
          <a:p>
            <a:endParaRPr lang="es-ES" sz="2400" dirty="0"/>
          </a:p>
          <a:p>
            <a:r>
              <a:rPr lang="es-ES" sz="4800" dirty="0" err="1">
                <a:solidFill>
                  <a:srgbClr val="FF0000"/>
                </a:solidFill>
              </a:rPr>
              <a:t>Cóm</a:t>
            </a:r>
            <a:r>
              <a:rPr lang="es-ES" sz="4800" dirty="0"/>
              <a:t>  -  </a:t>
            </a:r>
            <a:r>
              <a:rPr lang="es-ES" sz="4800" dirty="0" err="1"/>
              <a:t>pra</a:t>
            </a:r>
            <a:r>
              <a:rPr lang="es-ES" sz="4800" dirty="0"/>
              <a:t>  -  te  -  lo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8177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378</Words>
  <Application>Microsoft Office PowerPoint</Application>
  <PresentationFormat>Widescreen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Corbel</vt:lpstr>
      <vt:lpstr>Basis</vt:lpstr>
      <vt:lpstr>REGLAS DE ACENTUACIÓN </vt:lpstr>
      <vt:lpstr>Separar las palabras en sílabas</vt:lpstr>
      <vt:lpstr>Tu turno: Con tus compañeros (breakout rooms), separa en sílabas estas palabras:</vt:lpstr>
      <vt:lpstr>Acento fonético (énfasis) y acento grammatical (tilde)  sílaba tónica </vt:lpstr>
      <vt:lpstr>Nombre de las sílabas</vt:lpstr>
      <vt:lpstr>Las palabras se clasifican en…</vt:lpstr>
      <vt:lpstr>Palabras graves o llanas</vt:lpstr>
      <vt:lpstr>Palabras esdrújulas</vt:lpstr>
      <vt:lpstr>Palabras sobreesdrújulas</vt:lpstr>
      <vt:lpstr>Palabras agudas </vt:lpstr>
      <vt:lpstr>Tu turno: Selecciona la palabras agudas</vt:lpstr>
      <vt:lpstr>*** palabras agudas</vt:lpstr>
      <vt:lpstr>¿Cuándo pongo la tilde ?</vt:lpstr>
      <vt:lpstr>Primero, debes saber que tipo de palabra es:</vt:lpstr>
      <vt:lpstr>Si la palabra es Aguda, porque la fuerza cae en la última sílaba:</vt:lpstr>
      <vt:lpstr>Hay palabras agudas que no llevan tilde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REGLAS DE ACENTUACIÓN </dc:title>
  <dc:creator>Mariela Pulido</dc:creator>
  <cp:lastModifiedBy>Mariela Pulido</cp:lastModifiedBy>
  <cp:revision>1</cp:revision>
  <dcterms:created xsi:type="dcterms:W3CDTF">2020-08-25T17:45:17Z</dcterms:created>
  <dcterms:modified xsi:type="dcterms:W3CDTF">2020-08-25T17:47:51Z</dcterms:modified>
</cp:coreProperties>
</file>