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9" r:id="rId6"/>
    <p:sldId id="259" r:id="rId7"/>
    <p:sldId id="270" r:id="rId8"/>
    <p:sldId id="261" r:id="rId9"/>
    <p:sldId id="271" r:id="rId10"/>
    <p:sldId id="262" r:id="rId11"/>
    <p:sldId id="272" r:id="rId12"/>
    <p:sldId id="263" r:id="rId13"/>
    <p:sldId id="260" r:id="rId14"/>
    <p:sldId id="264" r:id="rId15"/>
    <p:sldId id="265" r:id="rId16"/>
    <p:sldId id="266" r:id="rId17"/>
    <p:sldId id="268" r:id="rId18"/>
    <p:sldId id="267"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53" d="100"/>
          <a:sy n="53" d="100"/>
        </p:scale>
        <p:origin x="33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en Erwin" userId="8f50f7a6-8367-4c71-929b-52de566c1a5c" providerId="ADAL" clId="{A983216F-F3E8-4BB5-AB6B-2A1445883EA6}"/>
    <pc:docChg chg="undo redo custSel mod addSld modSld">
      <pc:chgData name="Aaren Erwin" userId="8f50f7a6-8367-4c71-929b-52de566c1a5c" providerId="ADAL" clId="{A983216F-F3E8-4BB5-AB6B-2A1445883EA6}" dt="2020-08-07T16:44:55.599" v="877" actId="1076"/>
      <pc:docMkLst>
        <pc:docMk/>
      </pc:docMkLst>
      <pc:sldChg chg="modSp">
        <pc:chgData name="Aaren Erwin" userId="8f50f7a6-8367-4c71-929b-52de566c1a5c" providerId="ADAL" clId="{A983216F-F3E8-4BB5-AB6B-2A1445883EA6}" dt="2020-08-07T14:39:01.718" v="248" actId="1076"/>
        <pc:sldMkLst>
          <pc:docMk/>
          <pc:sldMk cId="629870911" sldId="259"/>
        </pc:sldMkLst>
        <pc:picChg chg="mod">
          <ac:chgData name="Aaren Erwin" userId="8f50f7a6-8367-4c71-929b-52de566c1a5c" providerId="ADAL" clId="{A983216F-F3E8-4BB5-AB6B-2A1445883EA6}" dt="2020-08-07T14:39:01.718" v="248" actId="1076"/>
          <ac:picMkLst>
            <pc:docMk/>
            <pc:sldMk cId="629870911" sldId="259"/>
            <ac:picMk id="6" creationId="{585CA51F-20F3-406D-8ADF-7943EDFE620A}"/>
          </ac:picMkLst>
        </pc:picChg>
      </pc:sldChg>
      <pc:sldChg chg="modSp add">
        <pc:chgData name="Aaren Erwin" userId="8f50f7a6-8367-4c71-929b-52de566c1a5c" providerId="ADAL" clId="{A983216F-F3E8-4BB5-AB6B-2A1445883EA6}" dt="2020-08-07T14:38:24.807" v="247" actId="122"/>
        <pc:sldMkLst>
          <pc:docMk/>
          <pc:sldMk cId="3358124192" sldId="261"/>
        </pc:sldMkLst>
        <pc:spChg chg="mod">
          <ac:chgData name="Aaren Erwin" userId="8f50f7a6-8367-4c71-929b-52de566c1a5c" providerId="ADAL" clId="{A983216F-F3E8-4BB5-AB6B-2A1445883EA6}" dt="2020-08-06T18:22:56.864" v="14" actId="1076"/>
          <ac:spMkLst>
            <pc:docMk/>
            <pc:sldMk cId="3358124192" sldId="261"/>
            <ac:spMk id="2" creationId="{32236B01-CAF9-4BAB-88BA-6CD841002DA7}"/>
          </ac:spMkLst>
        </pc:spChg>
        <pc:spChg chg="mod">
          <ac:chgData name="Aaren Erwin" userId="8f50f7a6-8367-4c71-929b-52de566c1a5c" providerId="ADAL" clId="{A983216F-F3E8-4BB5-AB6B-2A1445883EA6}" dt="2020-08-07T14:38:24.807" v="247" actId="122"/>
          <ac:spMkLst>
            <pc:docMk/>
            <pc:sldMk cId="3358124192" sldId="261"/>
            <ac:spMk id="3" creationId="{B137E891-3B4C-4A27-802D-75963D5C50C9}"/>
          </ac:spMkLst>
        </pc:spChg>
      </pc:sldChg>
      <pc:sldChg chg="addSp delSp modSp add">
        <pc:chgData name="Aaren Erwin" userId="8f50f7a6-8367-4c71-929b-52de566c1a5c" providerId="ADAL" clId="{A983216F-F3E8-4BB5-AB6B-2A1445883EA6}" dt="2020-08-06T18:26:59.682" v="129" actId="478"/>
        <pc:sldMkLst>
          <pc:docMk/>
          <pc:sldMk cId="293667560" sldId="262"/>
        </pc:sldMkLst>
        <pc:spChg chg="del mod">
          <ac:chgData name="Aaren Erwin" userId="8f50f7a6-8367-4c71-929b-52de566c1a5c" providerId="ADAL" clId="{A983216F-F3E8-4BB5-AB6B-2A1445883EA6}" dt="2020-08-06T18:25:56.360" v="118" actId="478"/>
          <ac:spMkLst>
            <pc:docMk/>
            <pc:sldMk cId="293667560" sldId="262"/>
            <ac:spMk id="2" creationId="{69AC7A28-89F8-47C1-8BF8-859397A1E3EE}"/>
          </ac:spMkLst>
        </pc:spChg>
        <pc:spChg chg="del">
          <ac:chgData name="Aaren Erwin" userId="8f50f7a6-8367-4c71-929b-52de566c1a5c" providerId="ADAL" clId="{A983216F-F3E8-4BB5-AB6B-2A1445883EA6}" dt="2020-08-06T18:25:51.125" v="116"/>
          <ac:spMkLst>
            <pc:docMk/>
            <pc:sldMk cId="293667560" sldId="262"/>
            <ac:spMk id="3" creationId="{DE7D3FE2-2E0E-44F1-9CCF-DA482346B56B}"/>
          </ac:spMkLst>
        </pc:spChg>
        <pc:spChg chg="add del mod">
          <ac:chgData name="Aaren Erwin" userId="8f50f7a6-8367-4c71-929b-52de566c1a5c" providerId="ADAL" clId="{A983216F-F3E8-4BB5-AB6B-2A1445883EA6}" dt="2020-08-06T18:25:58.616" v="119" actId="478"/>
          <ac:spMkLst>
            <pc:docMk/>
            <pc:sldMk cId="293667560" sldId="262"/>
            <ac:spMk id="6" creationId="{C67B861A-C626-430A-A6C8-F37B04938892}"/>
          </ac:spMkLst>
        </pc:spChg>
        <pc:picChg chg="add mod">
          <ac:chgData name="Aaren Erwin" userId="8f50f7a6-8367-4c71-929b-52de566c1a5c" providerId="ADAL" clId="{A983216F-F3E8-4BB5-AB6B-2A1445883EA6}" dt="2020-08-06T18:26:07.024" v="123" actId="1076"/>
          <ac:picMkLst>
            <pc:docMk/>
            <pc:sldMk cId="293667560" sldId="262"/>
            <ac:picMk id="4" creationId="{B207ADFB-9A10-4337-A43D-C1B2FFE520AC}"/>
          </ac:picMkLst>
        </pc:picChg>
        <pc:picChg chg="add mod">
          <ac:chgData name="Aaren Erwin" userId="8f50f7a6-8367-4c71-929b-52de566c1a5c" providerId="ADAL" clId="{A983216F-F3E8-4BB5-AB6B-2A1445883EA6}" dt="2020-08-06T18:26:31.558" v="127" actId="1076"/>
          <ac:picMkLst>
            <pc:docMk/>
            <pc:sldMk cId="293667560" sldId="262"/>
            <ac:picMk id="7" creationId="{910DEAEA-FC24-4896-9CD0-C0923FC5EEB6}"/>
          </ac:picMkLst>
        </pc:picChg>
        <pc:picChg chg="add del">
          <ac:chgData name="Aaren Erwin" userId="8f50f7a6-8367-4c71-929b-52de566c1a5c" providerId="ADAL" clId="{A983216F-F3E8-4BB5-AB6B-2A1445883EA6}" dt="2020-08-06T18:26:59.682" v="129" actId="478"/>
          <ac:picMkLst>
            <pc:docMk/>
            <pc:sldMk cId="293667560" sldId="262"/>
            <ac:picMk id="8" creationId="{F6F9C220-BA4D-4AF0-A075-8319346D7783}"/>
          </ac:picMkLst>
        </pc:picChg>
      </pc:sldChg>
      <pc:sldChg chg="addSp modSp add">
        <pc:chgData name="Aaren Erwin" userId="8f50f7a6-8367-4c71-929b-52de566c1a5c" providerId="ADAL" clId="{A983216F-F3E8-4BB5-AB6B-2A1445883EA6}" dt="2020-08-06T18:28:41.909" v="145" actId="1076"/>
        <pc:sldMkLst>
          <pc:docMk/>
          <pc:sldMk cId="3839474853" sldId="263"/>
        </pc:sldMkLst>
        <pc:picChg chg="add mod">
          <ac:chgData name="Aaren Erwin" userId="8f50f7a6-8367-4c71-929b-52de566c1a5c" providerId="ADAL" clId="{A983216F-F3E8-4BB5-AB6B-2A1445883EA6}" dt="2020-08-06T18:28:07.027" v="133" actId="14100"/>
          <ac:picMkLst>
            <pc:docMk/>
            <pc:sldMk cId="3839474853" sldId="263"/>
            <ac:picMk id="2" creationId="{12D1EC0C-49E5-4EAD-8B16-FFE78D90111A}"/>
          </ac:picMkLst>
        </pc:picChg>
        <pc:picChg chg="add mod">
          <ac:chgData name="Aaren Erwin" userId="8f50f7a6-8367-4c71-929b-52de566c1a5c" providerId="ADAL" clId="{A983216F-F3E8-4BB5-AB6B-2A1445883EA6}" dt="2020-08-06T18:28:12.537" v="136" actId="1076"/>
          <ac:picMkLst>
            <pc:docMk/>
            <pc:sldMk cId="3839474853" sldId="263"/>
            <ac:picMk id="3" creationId="{97055CF2-92EC-4D9A-8209-3B899BCFE7F6}"/>
          </ac:picMkLst>
        </pc:picChg>
        <pc:picChg chg="add mod">
          <ac:chgData name="Aaren Erwin" userId="8f50f7a6-8367-4c71-929b-52de566c1a5c" providerId="ADAL" clId="{A983216F-F3E8-4BB5-AB6B-2A1445883EA6}" dt="2020-08-06T18:28:41.909" v="145" actId="1076"/>
          <ac:picMkLst>
            <pc:docMk/>
            <pc:sldMk cId="3839474853" sldId="263"/>
            <ac:picMk id="4" creationId="{2CE1BF61-3274-4952-8025-1308162BF714}"/>
          </ac:picMkLst>
        </pc:picChg>
        <pc:picChg chg="add mod">
          <ac:chgData name="Aaren Erwin" userId="8f50f7a6-8367-4c71-929b-52de566c1a5c" providerId="ADAL" clId="{A983216F-F3E8-4BB5-AB6B-2A1445883EA6}" dt="2020-08-06T18:28:40.004" v="144" actId="1076"/>
          <ac:picMkLst>
            <pc:docMk/>
            <pc:sldMk cId="3839474853" sldId="263"/>
            <ac:picMk id="5" creationId="{4D138957-5281-4775-854E-616725CEE84C}"/>
          </ac:picMkLst>
        </pc:picChg>
      </pc:sldChg>
      <pc:sldChg chg="addSp delSp modSp add">
        <pc:chgData name="Aaren Erwin" userId="8f50f7a6-8367-4c71-929b-52de566c1a5c" providerId="ADAL" clId="{A983216F-F3E8-4BB5-AB6B-2A1445883EA6}" dt="2020-08-07T15:01:52.024" v="282" actId="1076"/>
        <pc:sldMkLst>
          <pc:docMk/>
          <pc:sldMk cId="929378204" sldId="264"/>
        </pc:sldMkLst>
        <pc:spChg chg="mod">
          <ac:chgData name="Aaren Erwin" userId="8f50f7a6-8367-4c71-929b-52de566c1a5c" providerId="ADAL" clId="{A983216F-F3E8-4BB5-AB6B-2A1445883EA6}" dt="2020-08-06T18:29:12.667" v="168" actId="20577"/>
          <ac:spMkLst>
            <pc:docMk/>
            <pc:sldMk cId="929378204" sldId="264"/>
            <ac:spMk id="2" creationId="{2CAD5C5E-2F33-4DD7-97C6-B96871995C11}"/>
          </ac:spMkLst>
        </pc:spChg>
        <pc:spChg chg="del">
          <ac:chgData name="Aaren Erwin" userId="8f50f7a6-8367-4c71-929b-52de566c1a5c" providerId="ADAL" clId="{A983216F-F3E8-4BB5-AB6B-2A1445883EA6}" dt="2020-08-06T18:33:11.251" v="174"/>
          <ac:spMkLst>
            <pc:docMk/>
            <pc:sldMk cId="929378204" sldId="264"/>
            <ac:spMk id="3" creationId="{F3EBE989-2064-4C54-A95C-B5BA213D45E7}"/>
          </ac:spMkLst>
        </pc:spChg>
        <pc:spChg chg="add del mod">
          <ac:chgData name="Aaren Erwin" userId="8f50f7a6-8367-4c71-929b-52de566c1a5c" providerId="ADAL" clId="{A983216F-F3E8-4BB5-AB6B-2A1445883EA6}" dt="2020-08-06T18:34:46.433" v="195" actId="478"/>
          <ac:spMkLst>
            <pc:docMk/>
            <pc:sldMk cId="929378204" sldId="264"/>
            <ac:spMk id="7" creationId="{2E098B7A-390A-40DF-AF4A-50102F082C0E}"/>
          </ac:spMkLst>
        </pc:spChg>
        <pc:spChg chg="add del mod">
          <ac:chgData name="Aaren Erwin" userId="8f50f7a6-8367-4c71-929b-52de566c1a5c" providerId="ADAL" clId="{A983216F-F3E8-4BB5-AB6B-2A1445883EA6}" dt="2020-08-07T15:01:42.906" v="277" actId="478"/>
          <ac:spMkLst>
            <pc:docMk/>
            <pc:sldMk cId="929378204" sldId="264"/>
            <ac:spMk id="9" creationId="{4083A50E-B741-4CDE-A7AB-F663C6EFBAD6}"/>
          </ac:spMkLst>
        </pc:spChg>
        <pc:picChg chg="add del mod">
          <ac:chgData name="Aaren Erwin" userId="8f50f7a6-8367-4c71-929b-52de566c1a5c" providerId="ADAL" clId="{A983216F-F3E8-4BB5-AB6B-2A1445883EA6}" dt="2020-08-07T14:43:06.185" v="255"/>
          <ac:picMkLst>
            <pc:docMk/>
            <pc:sldMk cId="929378204" sldId="264"/>
            <ac:picMk id="3" creationId="{282944BD-3BDB-4D35-BD27-59D83D6EC357}"/>
          </ac:picMkLst>
        </pc:picChg>
        <pc:picChg chg="add del mod">
          <ac:chgData name="Aaren Erwin" userId="8f50f7a6-8367-4c71-929b-52de566c1a5c" providerId="ADAL" clId="{A983216F-F3E8-4BB5-AB6B-2A1445883EA6}" dt="2020-08-07T14:40:05.749" v="249" actId="478"/>
          <ac:picMkLst>
            <pc:docMk/>
            <pc:sldMk cId="929378204" sldId="264"/>
            <ac:picMk id="4" creationId="{26E6FEDD-4174-4EA9-A776-FD179AF7FBAB}"/>
          </ac:picMkLst>
        </pc:picChg>
        <pc:picChg chg="add del mod">
          <ac:chgData name="Aaren Erwin" userId="8f50f7a6-8367-4c71-929b-52de566c1a5c" providerId="ADAL" clId="{A983216F-F3E8-4BB5-AB6B-2A1445883EA6}" dt="2020-08-07T15:01:52.024" v="282" actId="1076"/>
          <ac:picMkLst>
            <pc:docMk/>
            <pc:sldMk cId="929378204" sldId="264"/>
            <ac:picMk id="5" creationId="{F73AD4A0-7F0C-4069-A991-5E943F502C88}"/>
          </ac:picMkLst>
        </pc:picChg>
        <pc:picChg chg="add del">
          <ac:chgData name="Aaren Erwin" userId="8f50f7a6-8367-4c71-929b-52de566c1a5c" providerId="ADAL" clId="{A983216F-F3E8-4BB5-AB6B-2A1445883EA6}" dt="2020-08-07T14:49:52.920" v="269" actId="478"/>
          <ac:picMkLst>
            <pc:docMk/>
            <pc:sldMk cId="929378204" sldId="264"/>
            <ac:picMk id="6" creationId="{AC74CB34-8B04-4164-9DB3-07D9CD3CCDB1}"/>
          </ac:picMkLst>
        </pc:picChg>
        <pc:picChg chg="add del mod">
          <ac:chgData name="Aaren Erwin" userId="8f50f7a6-8367-4c71-929b-52de566c1a5c" providerId="ADAL" clId="{A983216F-F3E8-4BB5-AB6B-2A1445883EA6}" dt="2020-08-07T15:00:15.837" v="275" actId="478"/>
          <ac:picMkLst>
            <pc:docMk/>
            <pc:sldMk cId="929378204" sldId="264"/>
            <ac:picMk id="7" creationId="{E9C7D94F-C146-4315-8BFB-CCEBEDC77414}"/>
          </ac:picMkLst>
        </pc:picChg>
        <pc:picChg chg="add del mod">
          <ac:chgData name="Aaren Erwin" userId="8f50f7a6-8367-4c71-929b-52de566c1a5c" providerId="ADAL" clId="{A983216F-F3E8-4BB5-AB6B-2A1445883EA6}" dt="2020-08-06T18:34:45.861" v="194"/>
          <ac:picMkLst>
            <pc:docMk/>
            <pc:sldMk cId="929378204" sldId="264"/>
            <ac:picMk id="8" creationId="{75EFA73C-AF58-43FC-AB36-ED9A26E1DE77}"/>
          </ac:picMkLst>
        </pc:picChg>
        <pc:picChg chg="add del mod">
          <ac:chgData name="Aaren Erwin" userId="8f50f7a6-8367-4c71-929b-52de566c1a5c" providerId="ADAL" clId="{A983216F-F3E8-4BB5-AB6B-2A1445883EA6}" dt="2020-08-06T18:38:44.282" v="233"/>
          <ac:picMkLst>
            <pc:docMk/>
            <pc:sldMk cId="929378204" sldId="264"/>
            <ac:picMk id="9" creationId="{9FECCF49-20E3-4D5A-8D54-1BB308068218}"/>
          </ac:picMkLst>
        </pc:picChg>
        <pc:picChg chg="add mod">
          <ac:chgData name="Aaren Erwin" userId="8f50f7a6-8367-4c71-929b-52de566c1a5c" providerId="ADAL" clId="{A983216F-F3E8-4BB5-AB6B-2A1445883EA6}" dt="2020-08-07T15:01:50.623" v="281" actId="1076"/>
          <ac:picMkLst>
            <pc:docMk/>
            <pc:sldMk cId="929378204" sldId="264"/>
            <ac:picMk id="10" creationId="{05BE2A6C-762C-4ED0-9886-D35291E9593A}"/>
          </ac:picMkLst>
        </pc:picChg>
      </pc:sldChg>
      <pc:sldChg chg="addSp delSp modSp add mod setBg">
        <pc:chgData name="Aaren Erwin" userId="8f50f7a6-8367-4c71-929b-52de566c1a5c" providerId="ADAL" clId="{A983216F-F3E8-4BB5-AB6B-2A1445883EA6}" dt="2020-08-07T15:02:50.775" v="291" actId="1076"/>
        <pc:sldMkLst>
          <pc:docMk/>
          <pc:sldMk cId="1965892409" sldId="265"/>
        </pc:sldMkLst>
        <pc:spChg chg="del mod">
          <ac:chgData name="Aaren Erwin" userId="8f50f7a6-8367-4c71-929b-52de566c1a5c" providerId="ADAL" clId="{A983216F-F3E8-4BB5-AB6B-2A1445883EA6}" dt="2020-08-06T18:35:22.221" v="220" actId="478"/>
          <ac:spMkLst>
            <pc:docMk/>
            <pc:sldMk cId="1965892409" sldId="265"/>
            <ac:spMk id="2" creationId="{94A20102-A754-4E6F-9151-7622213CFB11}"/>
          </ac:spMkLst>
        </pc:spChg>
        <pc:spChg chg="del">
          <ac:chgData name="Aaren Erwin" userId="8f50f7a6-8367-4c71-929b-52de566c1a5c" providerId="ADAL" clId="{A983216F-F3E8-4BB5-AB6B-2A1445883EA6}" dt="2020-08-06T18:35:27.028" v="221" actId="478"/>
          <ac:spMkLst>
            <pc:docMk/>
            <pc:sldMk cId="1965892409" sldId="265"/>
            <ac:spMk id="3" creationId="{B38141BD-8168-410E-A923-8E2FCDB8842F}"/>
          </ac:spMkLst>
        </pc:spChg>
        <pc:spChg chg="add del">
          <ac:chgData name="Aaren Erwin" userId="8f50f7a6-8367-4c71-929b-52de566c1a5c" providerId="ADAL" clId="{A983216F-F3E8-4BB5-AB6B-2A1445883EA6}" dt="2020-08-07T15:02:30.099" v="284" actId="26606"/>
          <ac:spMkLst>
            <pc:docMk/>
            <pc:sldMk cId="1965892409" sldId="265"/>
            <ac:spMk id="7" creationId="{CDDE5CDF-1512-4CDA-B956-23D223F8DE44}"/>
          </ac:spMkLst>
        </pc:spChg>
        <pc:spChg chg="add del">
          <ac:chgData name="Aaren Erwin" userId="8f50f7a6-8367-4c71-929b-52de566c1a5c" providerId="ADAL" clId="{A983216F-F3E8-4BB5-AB6B-2A1445883EA6}" dt="2020-08-07T15:02:30.099" v="284" actId="26606"/>
          <ac:spMkLst>
            <pc:docMk/>
            <pc:sldMk cId="1965892409" sldId="265"/>
            <ac:spMk id="13" creationId="{B6E6531A-0776-43BA-A852-5FB5C77534D5}"/>
          </ac:spMkLst>
        </pc:spChg>
        <pc:spChg chg="add del">
          <ac:chgData name="Aaren Erwin" userId="8f50f7a6-8367-4c71-929b-52de566c1a5c" providerId="ADAL" clId="{A983216F-F3E8-4BB5-AB6B-2A1445883EA6}" dt="2020-08-07T15:02:30.099" v="284" actId="26606"/>
          <ac:spMkLst>
            <pc:docMk/>
            <pc:sldMk cId="1965892409" sldId="265"/>
            <ac:spMk id="15" creationId="{F8C5273F-2B84-46BF-A94F-1A20E13B3AA1}"/>
          </ac:spMkLst>
        </pc:spChg>
        <pc:spChg chg="add del">
          <ac:chgData name="Aaren Erwin" userId="8f50f7a6-8367-4c71-929b-52de566c1a5c" providerId="ADAL" clId="{A983216F-F3E8-4BB5-AB6B-2A1445883EA6}" dt="2020-08-07T15:02:36.473" v="286" actId="26606"/>
          <ac:spMkLst>
            <pc:docMk/>
            <pc:sldMk cId="1965892409" sldId="265"/>
            <ac:spMk id="17" creationId="{18E8515E-B8C8-482A-A9B5-CE57BC080AAD}"/>
          </ac:spMkLst>
        </pc:spChg>
        <pc:spChg chg="add del">
          <ac:chgData name="Aaren Erwin" userId="8f50f7a6-8367-4c71-929b-52de566c1a5c" providerId="ADAL" clId="{A983216F-F3E8-4BB5-AB6B-2A1445883EA6}" dt="2020-08-07T15:02:36.473" v="286" actId="26606"/>
          <ac:spMkLst>
            <pc:docMk/>
            <pc:sldMk cId="1965892409" sldId="265"/>
            <ac:spMk id="18" creationId="{CDDE5CDF-1512-4CDA-B956-23D223F8DE44}"/>
          </ac:spMkLst>
        </pc:spChg>
        <pc:spChg chg="add del">
          <ac:chgData name="Aaren Erwin" userId="8f50f7a6-8367-4c71-929b-52de566c1a5c" providerId="ADAL" clId="{A983216F-F3E8-4BB5-AB6B-2A1445883EA6}" dt="2020-08-07T15:02:36.473" v="286" actId="26606"/>
          <ac:spMkLst>
            <pc:docMk/>
            <pc:sldMk cId="1965892409" sldId="265"/>
            <ac:spMk id="21" creationId="{2C6F198E-F7A1-4125-910D-641C0C2A76D5}"/>
          </ac:spMkLst>
        </pc:spChg>
        <pc:spChg chg="add del">
          <ac:chgData name="Aaren Erwin" userId="8f50f7a6-8367-4c71-929b-52de566c1a5c" providerId="ADAL" clId="{A983216F-F3E8-4BB5-AB6B-2A1445883EA6}" dt="2020-08-07T15:02:36.473" v="286" actId="26606"/>
          <ac:spMkLst>
            <pc:docMk/>
            <pc:sldMk cId="1965892409" sldId="265"/>
            <ac:spMk id="22" creationId="{907C3A25-D9A7-4F2D-B44C-FA8EB24C7AFD}"/>
          </ac:spMkLst>
        </pc:spChg>
        <pc:spChg chg="add del">
          <ac:chgData name="Aaren Erwin" userId="8f50f7a6-8367-4c71-929b-52de566c1a5c" providerId="ADAL" clId="{A983216F-F3E8-4BB5-AB6B-2A1445883EA6}" dt="2020-08-07T15:02:44.501" v="288" actId="26606"/>
          <ac:spMkLst>
            <pc:docMk/>
            <pc:sldMk cId="1965892409" sldId="265"/>
            <ac:spMk id="24" creationId="{6738F172-08B9-4BA5-B753-7D93472C0B11}"/>
          </ac:spMkLst>
        </pc:spChg>
        <pc:spChg chg="add del">
          <ac:chgData name="Aaren Erwin" userId="8f50f7a6-8367-4c71-929b-52de566c1a5c" providerId="ADAL" clId="{A983216F-F3E8-4BB5-AB6B-2A1445883EA6}" dt="2020-08-07T15:02:44.501" v="288" actId="26606"/>
          <ac:spMkLst>
            <pc:docMk/>
            <pc:sldMk cId="1965892409" sldId="265"/>
            <ac:spMk id="27" creationId="{07DE5115-89C8-4B9C-B0E8-78A15C20CC50}"/>
          </ac:spMkLst>
        </pc:spChg>
        <pc:spChg chg="add del">
          <ac:chgData name="Aaren Erwin" userId="8f50f7a6-8367-4c71-929b-52de566c1a5c" providerId="ADAL" clId="{A983216F-F3E8-4BB5-AB6B-2A1445883EA6}" dt="2020-08-07T15:02:44.501" v="288" actId="26606"/>
          <ac:spMkLst>
            <pc:docMk/>
            <pc:sldMk cId="1965892409" sldId="265"/>
            <ac:spMk id="28" creationId="{4A6402E2-72CC-4683-9B83-11265402E5CE}"/>
          </ac:spMkLst>
        </pc:spChg>
        <pc:spChg chg="add">
          <ac:chgData name="Aaren Erwin" userId="8f50f7a6-8367-4c71-929b-52de566c1a5c" providerId="ADAL" clId="{A983216F-F3E8-4BB5-AB6B-2A1445883EA6}" dt="2020-08-07T15:02:44.552" v="289" actId="26606"/>
          <ac:spMkLst>
            <pc:docMk/>
            <pc:sldMk cId="1965892409" sldId="265"/>
            <ac:spMk id="30" creationId="{CDDE5CDF-1512-4CDA-B956-23D223F8DE44}"/>
          </ac:spMkLst>
        </pc:spChg>
        <pc:spChg chg="add">
          <ac:chgData name="Aaren Erwin" userId="8f50f7a6-8367-4c71-929b-52de566c1a5c" providerId="ADAL" clId="{A983216F-F3E8-4BB5-AB6B-2A1445883EA6}" dt="2020-08-07T15:02:44.552" v="289" actId="26606"/>
          <ac:spMkLst>
            <pc:docMk/>
            <pc:sldMk cId="1965892409" sldId="265"/>
            <ac:spMk id="33" creationId="{2C6F198E-F7A1-4125-910D-641C0C2A76D5}"/>
          </ac:spMkLst>
        </pc:spChg>
        <pc:spChg chg="add">
          <ac:chgData name="Aaren Erwin" userId="8f50f7a6-8367-4c71-929b-52de566c1a5c" providerId="ADAL" clId="{A983216F-F3E8-4BB5-AB6B-2A1445883EA6}" dt="2020-08-07T15:02:44.552" v="289" actId="26606"/>
          <ac:spMkLst>
            <pc:docMk/>
            <pc:sldMk cId="1965892409" sldId="265"/>
            <ac:spMk id="34" creationId="{907C3A25-D9A7-4F2D-B44C-FA8EB24C7AFD}"/>
          </ac:spMkLst>
        </pc:spChg>
        <pc:spChg chg="add">
          <ac:chgData name="Aaren Erwin" userId="8f50f7a6-8367-4c71-929b-52de566c1a5c" providerId="ADAL" clId="{A983216F-F3E8-4BB5-AB6B-2A1445883EA6}" dt="2020-08-07T15:02:44.552" v="289" actId="26606"/>
          <ac:spMkLst>
            <pc:docMk/>
            <pc:sldMk cId="1965892409" sldId="265"/>
            <ac:spMk id="35" creationId="{18E8515E-B8C8-482A-A9B5-CE57BC080AAD}"/>
          </ac:spMkLst>
        </pc:spChg>
        <pc:picChg chg="add mod">
          <ac:chgData name="Aaren Erwin" userId="8f50f7a6-8367-4c71-929b-52de566c1a5c" providerId="ADAL" clId="{A983216F-F3E8-4BB5-AB6B-2A1445883EA6}" dt="2020-08-07T15:02:50.775" v="291" actId="1076"/>
          <ac:picMkLst>
            <pc:docMk/>
            <pc:sldMk cId="1965892409" sldId="265"/>
            <ac:picMk id="2" creationId="{AEA8594E-ECAA-4D2A-BEB1-7757386EDDA1}"/>
          </ac:picMkLst>
        </pc:picChg>
        <pc:picChg chg="add del mod">
          <ac:chgData name="Aaren Erwin" userId="8f50f7a6-8367-4c71-929b-52de566c1a5c" providerId="ADAL" clId="{A983216F-F3E8-4BB5-AB6B-2A1445883EA6}" dt="2020-08-07T14:46:39.661" v="260" actId="478"/>
          <ac:picMkLst>
            <pc:docMk/>
            <pc:sldMk cId="1965892409" sldId="265"/>
            <ac:picMk id="3" creationId="{771837BE-2831-4E6F-B2FE-D5C85D9BEF10}"/>
          </ac:picMkLst>
        </pc:picChg>
        <pc:picChg chg="add del mod">
          <ac:chgData name="Aaren Erwin" userId="8f50f7a6-8367-4c71-929b-52de566c1a5c" providerId="ADAL" clId="{A983216F-F3E8-4BB5-AB6B-2A1445883EA6}" dt="2020-08-07T14:43:00.835" v="254" actId="478"/>
          <ac:picMkLst>
            <pc:docMk/>
            <pc:sldMk cId="1965892409" sldId="265"/>
            <ac:picMk id="4" creationId="{8087711B-3200-4E60-A5FE-0651EF77B1B5}"/>
          </ac:picMkLst>
        </pc:picChg>
        <pc:picChg chg="add del">
          <ac:chgData name="Aaren Erwin" userId="8f50f7a6-8367-4c71-929b-52de566c1a5c" providerId="ADAL" clId="{A983216F-F3E8-4BB5-AB6B-2A1445883EA6}" dt="2020-08-07T15:02:30.099" v="284" actId="26606"/>
          <ac:picMkLst>
            <pc:docMk/>
            <pc:sldMk cId="1965892409" sldId="265"/>
            <ac:picMk id="9" creationId="{B029D7D8-5A6B-4C76-94C8-15798C6C5ADB}"/>
          </ac:picMkLst>
        </pc:picChg>
        <pc:picChg chg="add del">
          <ac:chgData name="Aaren Erwin" userId="8f50f7a6-8367-4c71-929b-52de566c1a5c" providerId="ADAL" clId="{A983216F-F3E8-4BB5-AB6B-2A1445883EA6}" dt="2020-08-07T15:02:36.473" v="286" actId="26606"/>
          <ac:picMkLst>
            <pc:docMk/>
            <pc:sldMk cId="1965892409" sldId="265"/>
            <ac:picMk id="19" creationId="{B029D7D8-5A6B-4C76-94C8-15798C6C5ADB}"/>
          </ac:picMkLst>
        </pc:picChg>
        <pc:picChg chg="add del">
          <ac:chgData name="Aaren Erwin" userId="8f50f7a6-8367-4c71-929b-52de566c1a5c" providerId="ADAL" clId="{A983216F-F3E8-4BB5-AB6B-2A1445883EA6}" dt="2020-08-07T15:02:44.501" v="288" actId="26606"/>
          <ac:picMkLst>
            <pc:docMk/>
            <pc:sldMk cId="1965892409" sldId="265"/>
            <ac:picMk id="25" creationId="{C900681B-C4FD-40B3-B5BC-C33231614C91}"/>
          </ac:picMkLst>
        </pc:picChg>
        <pc:picChg chg="add">
          <ac:chgData name="Aaren Erwin" userId="8f50f7a6-8367-4c71-929b-52de566c1a5c" providerId="ADAL" clId="{A983216F-F3E8-4BB5-AB6B-2A1445883EA6}" dt="2020-08-07T15:02:44.552" v="289" actId="26606"/>
          <ac:picMkLst>
            <pc:docMk/>
            <pc:sldMk cId="1965892409" sldId="265"/>
            <ac:picMk id="31" creationId="{B029D7D8-5A6B-4C76-94C8-15798C6C5ADB}"/>
          </ac:picMkLst>
        </pc:picChg>
        <pc:cxnChg chg="add del">
          <ac:chgData name="Aaren Erwin" userId="8f50f7a6-8367-4c71-929b-52de566c1a5c" providerId="ADAL" clId="{A983216F-F3E8-4BB5-AB6B-2A1445883EA6}" dt="2020-08-07T15:02:30.099" v="284" actId="26606"/>
          <ac:cxnSpMkLst>
            <pc:docMk/>
            <pc:sldMk cId="1965892409" sldId="265"/>
            <ac:cxnSpMk id="11" creationId="{A5C9319C-E20D-4884-952F-60B6A58C3E34}"/>
          </ac:cxnSpMkLst>
        </pc:cxnChg>
        <pc:cxnChg chg="add del">
          <ac:chgData name="Aaren Erwin" userId="8f50f7a6-8367-4c71-929b-52de566c1a5c" providerId="ADAL" clId="{A983216F-F3E8-4BB5-AB6B-2A1445883EA6}" dt="2020-08-07T15:02:36.473" v="286" actId="26606"/>
          <ac:cxnSpMkLst>
            <pc:docMk/>
            <pc:sldMk cId="1965892409" sldId="265"/>
            <ac:cxnSpMk id="20" creationId="{A5C9319C-E20D-4884-952F-60B6A58C3E34}"/>
          </ac:cxnSpMkLst>
        </pc:cxnChg>
        <pc:cxnChg chg="add del">
          <ac:chgData name="Aaren Erwin" userId="8f50f7a6-8367-4c71-929b-52de566c1a5c" providerId="ADAL" clId="{A983216F-F3E8-4BB5-AB6B-2A1445883EA6}" dt="2020-08-07T15:02:44.501" v="288" actId="26606"/>
          <ac:cxnSpMkLst>
            <pc:docMk/>
            <pc:sldMk cId="1965892409" sldId="265"/>
            <ac:cxnSpMk id="26" creationId="{FEAACD67-2FB5-4530-9B74-8D946F1CE9E3}"/>
          </ac:cxnSpMkLst>
        </pc:cxnChg>
        <pc:cxnChg chg="add">
          <ac:chgData name="Aaren Erwin" userId="8f50f7a6-8367-4c71-929b-52de566c1a5c" providerId="ADAL" clId="{A983216F-F3E8-4BB5-AB6B-2A1445883EA6}" dt="2020-08-07T15:02:44.552" v="289" actId="26606"/>
          <ac:cxnSpMkLst>
            <pc:docMk/>
            <pc:sldMk cId="1965892409" sldId="265"/>
            <ac:cxnSpMk id="32" creationId="{A5C9319C-E20D-4884-952F-60B6A58C3E34}"/>
          </ac:cxnSpMkLst>
        </pc:cxnChg>
      </pc:sldChg>
      <pc:sldChg chg="modSp add">
        <pc:chgData name="Aaren Erwin" userId="8f50f7a6-8367-4c71-929b-52de566c1a5c" providerId="ADAL" clId="{A983216F-F3E8-4BB5-AB6B-2A1445883EA6}" dt="2020-08-07T15:03:37.678" v="310" actId="20577"/>
        <pc:sldMkLst>
          <pc:docMk/>
          <pc:sldMk cId="882289736" sldId="266"/>
        </pc:sldMkLst>
        <pc:spChg chg="mod">
          <ac:chgData name="Aaren Erwin" userId="8f50f7a6-8367-4c71-929b-52de566c1a5c" providerId="ADAL" clId="{A983216F-F3E8-4BB5-AB6B-2A1445883EA6}" dt="2020-08-07T15:03:37.678" v="310" actId="20577"/>
          <ac:spMkLst>
            <pc:docMk/>
            <pc:sldMk cId="882289736" sldId="266"/>
            <ac:spMk id="3" creationId="{B137E891-3B4C-4A27-802D-75963D5C50C9}"/>
          </ac:spMkLst>
        </pc:spChg>
      </pc:sldChg>
      <pc:sldChg chg="add">
        <pc:chgData name="Aaren Erwin" userId="8f50f7a6-8367-4c71-929b-52de566c1a5c" providerId="ADAL" clId="{A983216F-F3E8-4BB5-AB6B-2A1445883EA6}" dt="2020-08-07T15:03:51.722" v="311"/>
        <pc:sldMkLst>
          <pc:docMk/>
          <pc:sldMk cId="3018706835" sldId="267"/>
        </pc:sldMkLst>
      </pc:sldChg>
      <pc:sldChg chg="addSp delSp modSp add">
        <pc:chgData name="Aaren Erwin" userId="8f50f7a6-8367-4c71-929b-52de566c1a5c" providerId="ADAL" clId="{A983216F-F3E8-4BB5-AB6B-2A1445883EA6}" dt="2020-08-07T16:44:55.599" v="877" actId="1076"/>
        <pc:sldMkLst>
          <pc:docMk/>
          <pc:sldMk cId="3550588030" sldId="268"/>
        </pc:sldMkLst>
        <pc:spChg chg="mod">
          <ac:chgData name="Aaren Erwin" userId="8f50f7a6-8367-4c71-929b-52de566c1a5c" providerId="ADAL" clId="{A983216F-F3E8-4BB5-AB6B-2A1445883EA6}" dt="2020-08-07T15:04:09.794" v="319" actId="14100"/>
          <ac:spMkLst>
            <pc:docMk/>
            <pc:sldMk cId="3550588030" sldId="268"/>
            <ac:spMk id="2" creationId="{6676A5C1-1FD1-4837-9F46-A2ADE0A143ED}"/>
          </ac:spMkLst>
        </pc:spChg>
        <pc:spChg chg="mod">
          <ac:chgData name="Aaren Erwin" userId="8f50f7a6-8367-4c71-929b-52de566c1a5c" providerId="ADAL" clId="{A983216F-F3E8-4BB5-AB6B-2A1445883EA6}" dt="2020-08-07T15:10:41.547" v="770" actId="115"/>
          <ac:spMkLst>
            <pc:docMk/>
            <pc:sldMk cId="3550588030" sldId="268"/>
            <ac:spMk id="3" creationId="{460283E2-42F4-4D4D-8B15-B14D846742CE}"/>
          </ac:spMkLst>
        </pc:spChg>
        <pc:spChg chg="add del mod">
          <ac:chgData name="Aaren Erwin" userId="8f50f7a6-8367-4c71-929b-52de566c1a5c" providerId="ADAL" clId="{A983216F-F3E8-4BB5-AB6B-2A1445883EA6}" dt="2020-08-07T15:12:07.425" v="874"/>
          <ac:spMkLst>
            <pc:docMk/>
            <pc:sldMk cId="3550588030" sldId="268"/>
            <ac:spMk id="4" creationId="{934B8CEC-5FD2-4D3F-B9D4-B0D1411E42AC}"/>
          </ac:spMkLst>
        </pc:spChg>
        <pc:spChg chg="add mod">
          <ac:chgData name="Aaren Erwin" userId="8f50f7a6-8367-4c71-929b-52de566c1a5c" providerId="ADAL" clId="{A983216F-F3E8-4BB5-AB6B-2A1445883EA6}" dt="2020-08-07T16:44:55.599" v="877" actId="1076"/>
          <ac:spMkLst>
            <pc:docMk/>
            <pc:sldMk cId="3550588030" sldId="268"/>
            <ac:spMk id="5" creationId="{F51D0821-9ACD-47DE-A6B3-00059C72401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8/18/2020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8/18/2020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hiteboard.fi/h3f6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quia.com/rd/278655.html?AP_rand=1326825287" TargetMode="External"/><Relationship Id="rId2" Type="http://schemas.openxmlformats.org/officeDocument/2006/relationships/hyperlink" Target="https://www.quia.com/jw/476796.html?AP_rand=401455120" TargetMode="External"/><Relationship Id="rId1" Type="http://schemas.openxmlformats.org/officeDocument/2006/relationships/slideLayout" Target="../slideLayouts/slideLayout2.xml"/><Relationship Id="rId5" Type="http://schemas.openxmlformats.org/officeDocument/2006/relationships/hyperlink" Target="https://www.quia.com/rd/283977.html" TargetMode="External"/><Relationship Id="rId4" Type="http://schemas.openxmlformats.org/officeDocument/2006/relationships/hyperlink" Target="https://www.quia.com/hm/857220.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FA938-BF7D-4F6D-9AB9-DD92E093351E}"/>
              </a:ext>
            </a:extLst>
          </p:cNvPr>
          <p:cNvSpPr>
            <a:spLocks noGrp="1"/>
          </p:cNvSpPr>
          <p:nvPr>
            <p:ph type="ctrTitle"/>
          </p:nvPr>
        </p:nvSpPr>
        <p:spPr>
          <a:xfrm>
            <a:off x="414027" y="135242"/>
            <a:ext cx="8637073" cy="2618554"/>
          </a:xfrm>
        </p:spPr>
        <p:txBody>
          <a:bodyPr/>
          <a:lstStyle/>
          <a:p>
            <a:r>
              <a:rPr lang="en-US" dirty="0"/>
              <a:t>Welcome back!  Day 2</a:t>
            </a:r>
          </a:p>
        </p:txBody>
      </p:sp>
      <p:sp>
        <p:nvSpPr>
          <p:cNvPr id="3" name="Subtitle 2">
            <a:extLst>
              <a:ext uri="{FF2B5EF4-FFF2-40B4-BE49-F238E27FC236}">
                <a16:creationId xmlns:a16="http://schemas.microsoft.com/office/drawing/2014/main" id="{C06E8169-B1FC-4C18-BAD9-C71FF3DC4852}"/>
              </a:ext>
            </a:extLst>
          </p:cNvPr>
          <p:cNvSpPr>
            <a:spLocks noGrp="1"/>
          </p:cNvSpPr>
          <p:nvPr>
            <p:ph type="subTitle" idx="1"/>
          </p:nvPr>
        </p:nvSpPr>
        <p:spPr>
          <a:xfrm>
            <a:off x="7585612" y="1000642"/>
            <a:ext cx="3937794" cy="1071095"/>
          </a:xfrm>
        </p:spPr>
        <p:txBody>
          <a:bodyPr/>
          <a:lstStyle/>
          <a:p>
            <a:r>
              <a:rPr lang="en-US" dirty="0"/>
              <a:t>Let’s get to know one another.</a:t>
            </a:r>
          </a:p>
        </p:txBody>
      </p:sp>
      <p:sp>
        <p:nvSpPr>
          <p:cNvPr id="4" name="TextBox 3">
            <a:extLst>
              <a:ext uri="{FF2B5EF4-FFF2-40B4-BE49-F238E27FC236}">
                <a16:creationId xmlns:a16="http://schemas.microsoft.com/office/drawing/2014/main" id="{877DFF94-234F-4E08-A3C5-E520421CF362}"/>
              </a:ext>
            </a:extLst>
          </p:cNvPr>
          <p:cNvSpPr txBox="1"/>
          <p:nvPr/>
        </p:nvSpPr>
        <p:spPr>
          <a:xfrm>
            <a:off x="3140901" y="2495550"/>
            <a:ext cx="8637072" cy="3046988"/>
          </a:xfrm>
          <a:prstGeom prst="rect">
            <a:avLst/>
          </a:prstGeom>
          <a:noFill/>
        </p:spPr>
        <p:txBody>
          <a:bodyPr wrap="square" rtlCol="0">
            <a:spAutoFit/>
          </a:bodyPr>
          <a:lstStyle/>
          <a:p>
            <a:r>
              <a:rPr lang="en-US" sz="2400" dirty="0"/>
              <a:t>While you wait for everybody to enter the class, use your phone to go to </a:t>
            </a:r>
            <a:r>
              <a:rPr lang="en-US" sz="2400" dirty="0">
                <a:hlinkClick r:id="rId2"/>
              </a:rPr>
              <a:t>https://whiteboard.fi/h3f6y</a:t>
            </a:r>
            <a:r>
              <a:rPr lang="en-US" sz="2400" dirty="0"/>
              <a:t> and start writing the numbers </a:t>
            </a:r>
          </a:p>
          <a:p>
            <a:r>
              <a:rPr lang="en-US" sz="2400" dirty="0"/>
              <a:t>EN ESPAÑOL from 1 to 20. You can only handwrite your numbers.</a:t>
            </a:r>
          </a:p>
          <a:p>
            <a:r>
              <a:rPr lang="en-US" sz="2400" dirty="0"/>
              <a:t>If you need help with the numbers, open the PowerPoint from yesterday’s lesson in the resources section on the left of the screen of our CTLS classroom.</a:t>
            </a:r>
          </a:p>
        </p:txBody>
      </p:sp>
    </p:spTree>
    <p:extLst>
      <p:ext uri="{BB962C8B-B14F-4D97-AF65-F5344CB8AC3E}">
        <p14:creationId xmlns:p14="http://schemas.microsoft.com/office/powerpoint/2010/main" val="418419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943F-8413-4BBA-8E15-2E9AB89032B1}"/>
              </a:ext>
            </a:extLst>
          </p:cNvPr>
          <p:cNvSpPr>
            <a:spLocks noGrp="1"/>
          </p:cNvSpPr>
          <p:nvPr>
            <p:ph type="title"/>
          </p:nvPr>
        </p:nvSpPr>
        <p:spPr>
          <a:xfrm>
            <a:off x="4689851" y="984396"/>
            <a:ext cx="2812298" cy="1059305"/>
          </a:xfrm>
        </p:spPr>
        <p:txBody>
          <a:bodyPr/>
          <a:lstStyle/>
          <a:p>
            <a:r>
              <a:rPr lang="es-ES_tradnl" dirty="0"/>
              <a:t>¿Qué más?</a:t>
            </a:r>
          </a:p>
        </p:txBody>
      </p:sp>
      <p:pic>
        <p:nvPicPr>
          <p:cNvPr id="1026" name="Picture 2" descr="Photo mug Como te llamas | Colorland UK">
            <a:extLst>
              <a:ext uri="{FF2B5EF4-FFF2-40B4-BE49-F238E27FC236}">
                <a16:creationId xmlns:a16="http://schemas.microsoft.com/office/drawing/2014/main" id="{7FA01FA7-E168-4FB5-9A33-EB0A2003C0B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6783" y="1635968"/>
            <a:ext cx="4757562" cy="21302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LA Me Llamo... Iron on decal only baby DIY iron on baby | Etsy">
            <a:extLst>
              <a:ext uri="{FF2B5EF4-FFF2-40B4-BE49-F238E27FC236}">
                <a16:creationId xmlns:a16="http://schemas.microsoft.com/office/drawing/2014/main" id="{9C29ECD8-11C3-40B2-908D-BB9A9146E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856" y="3801474"/>
            <a:ext cx="3536866" cy="2294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27F3C3C-A04E-464E-8D87-02251CA3A57A}"/>
              </a:ext>
            </a:extLst>
          </p:cNvPr>
          <p:cNvPicPr>
            <a:picLocks noChangeAspect="1"/>
          </p:cNvPicPr>
          <p:nvPr/>
        </p:nvPicPr>
        <p:blipFill>
          <a:blip r:embed="rId4"/>
          <a:stretch>
            <a:fillRect/>
          </a:stretch>
        </p:blipFill>
        <p:spPr>
          <a:xfrm>
            <a:off x="6586855" y="1665922"/>
            <a:ext cx="4410076" cy="2205038"/>
          </a:xfrm>
          <a:prstGeom prst="rect">
            <a:avLst/>
          </a:prstGeom>
        </p:spPr>
      </p:pic>
      <p:pic>
        <p:nvPicPr>
          <p:cNvPr id="7" name="Picture 6">
            <a:extLst>
              <a:ext uri="{FF2B5EF4-FFF2-40B4-BE49-F238E27FC236}">
                <a16:creationId xmlns:a16="http://schemas.microsoft.com/office/drawing/2014/main" id="{10540AB4-46F4-4EE6-8070-0D5526CB4F08}"/>
              </a:ext>
            </a:extLst>
          </p:cNvPr>
          <p:cNvPicPr>
            <a:picLocks noChangeAspect="1"/>
          </p:cNvPicPr>
          <p:nvPr/>
        </p:nvPicPr>
        <p:blipFill>
          <a:blip r:embed="rId5"/>
          <a:stretch>
            <a:fillRect/>
          </a:stretch>
        </p:blipFill>
        <p:spPr>
          <a:xfrm>
            <a:off x="7274877" y="4061460"/>
            <a:ext cx="4733925" cy="1600200"/>
          </a:xfrm>
          <a:prstGeom prst="rect">
            <a:avLst/>
          </a:prstGeom>
        </p:spPr>
      </p:pic>
    </p:spTree>
    <p:extLst>
      <p:ext uri="{BB962C8B-B14F-4D97-AF65-F5344CB8AC3E}">
        <p14:creationId xmlns:p14="http://schemas.microsoft.com/office/powerpoint/2010/main" val="408005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5C5E-2F33-4DD7-97C6-B96871995C11}"/>
              </a:ext>
            </a:extLst>
          </p:cNvPr>
          <p:cNvSpPr>
            <a:spLocks noGrp="1"/>
          </p:cNvSpPr>
          <p:nvPr>
            <p:ph type="title"/>
          </p:nvPr>
        </p:nvSpPr>
        <p:spPr/>
        <p:txBody>
          <a:bodyPr/>
          <a:lstStyle/>
          <a:p>
            <a:r>
              <a:rPr lang="en-US" dirty="0"/>
              <a:t>Más </a:t>
            </a:r>
            <a:r>
              <a:rPr lang="en-US" dirty="0" err="1"/>
              <a:t>preguntas</a:t>
            </a:r>
            <a:r>
              <a:rPr lang="en-US" dirty="0"/>
              <a:t>……</a:t>
            </a:r>
          </a:p>
        </p:txBody>
      </p:sp>
      <p:pic>
        <p:nvPicPr>
          <p:cNvPr id="5" name="Content Placeholder 4">
            <a:extLst>
              <a:ext uri="{FF2B5EF4-FFF2-40B4-BE49-F238E27FC236}">
                <a16:creationId xmlns:a16="http://schemas.microsoft.com/office/drawing/2014/main" id="{F73AD4A0-7F0C-4069-A991-5E943F502C88}"/>
              </a:ext>
            </a:extLst>
          </p:cNvPr>
          <p:cNvPicPr>
            <a:picLocks noGrp="1" noChangeAspect="1"/>
          </p:cNvPicPr>
          <p:nvPr>
            <p:ph idx="1"/>
          </p:nvPr>
        </p:nvPicPr>
        <p:blipFill>
          <a:blip r:embed="rId2"/>
          <a:stretch>
            <a:fillRect/>
          </a:stretch>
        </p:blipFill>
        <p:spPr>
          <a:xfrm>
            <a:off x="6312694" y="2285718"/>
            <a:ext cx="4876800" cy="2946400"/>
          </a:xfrm>
          <a:prstGeom prst="rect">
            <a:avLst/>
          </a:prstGeom>
        </p:spPr>
      </p:pic>
      <p:pic>
        <p:nvPicPr>
          <p:cNvPr id="10" name="Picture 9">
            <a:extLst>
              <a:ext uri="{FF2B5EF4-FFF2-40B4-BE49-F238E27FC236}">
                <a16:creationId xmlns:a16="http://schemas.microsoft.com/office/drawing/2014/main" id="{05BE2A6C-762C-4ED0-9886-D35291E9593A}"/>
              </a:ext>
            </a:extLst>
          </p:cNvPr>
          <p:cNvPicPr>
            <a:picLocks noChangeAspect="1"/>
          </p:cNvPicPr>
          <p:nvPr/>
        </p:nvPicPr>
        <p:blipFill>
          <a:blip r:embed="rId3"/>
          <a:stretch>
            <a:fillRect/>
          </a:stretch>
        </p:blipFill>
        <p:spPr>
          <a:xfrm>
            <a:off x="781050" y="1838325"/>
            <a:ext cx="4876800" cy="3676952"/>
          </a:xfrm>
          <a:prstGeom prst="rect">
            <a:avLst/>
          </a:prstGeom>
        </p:spPr>
      </p:pic>
    </p:spTree>
    <p:extLst>
      <p:ext uri="{BB962C8B-B14F-4D97-AF65-F5344CB8AC3E}">
        <p14:creationId xmlns:p14="http://schemas.microsoft.com/office/powerpoint/2010/main" val="929378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0" name="Rectangle 6">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8">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0">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3" name="Rectangle 12">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B5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4">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EA8594E-ECAA-4D2A-BEB1-7757386EDDA1}"/>
              </a:ext>
            </a:extLst>
          </p:cNvPr>
          <p:cNvPicPr>
            <a:picLocks noChangeAspect="1"/>
          </p:cNvPicPr>
          <p:nvPr/>
        </p:nvPicPr>
        <p:blipFill>
          <a:blip r:embed="rId3"/>
          <a:stretch>
            <a:fillRect/>
          </a:stretch>
        </p:blipFill>
        <p:spPr>
          <a:xfrm>
            <a:off x="2603500" y="831957"/>
            <a:ext cx="7171123" cy="5378343"/>
          </a:xfrm>
          <a:prstGeom prst="rect">
            <a:avLst/>
          </a:prstGeom>
        </p:spPr>
      </p:pic>
      <p:sp>
        <p:nvSpPr>
          <p:cNvPr id="35" name="Rectangle 16">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92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6B01-CAF9-4BAB-88BA-6CD841002DA7}"/>
              </a:ext>
            </a:extLst>
          </p:cNvPr>
          <p:cNvSpPr>
            <a:spLocks noGrp="1"/>
          </p:cNvSpPr>
          <p:nvPr>
            <p:ph type="title"/>
          </p:nvPr>
        </p:nvSpPr>
        <p:spPr>
          <a:xfrm>
            <a:off x="1130269" y="1248599"/>
            <a:ext cx="9603275" cy="1049235"/>
          </a:xfrm>
        </p:spPr>
        <p:txBody>
          <a:bodyPr>
            <a:normAutofit/>
          </a:bodyPr>
          <a:lstStyle/>
          <a:p>
            <a:r>
              <a:rPr lang="en-US" sz="3600" b="1" dirty="0"/>
              <a:t>¡A </a:t>
            </a:r>
            <a:r>
              <a:rPr lang="en-US" sz="3600" b="1" dirty="0" err="1"/>
              <a:t>hablar</a:t>
            </a:r>
            <a:r>
              <a:rPr lang="en-US" sz="3600" b="1" dirty="0"/>
              <a:t>!</a:t>
            </a:r>
          </a:p>
        </p:txBody>
      </p:sp>
      <p:sp>
        <p:nvSpPr>
          <p:cNvPr id="3" name="Content Placeholder 2">
            <a:extLst>
              <a:ext uri="{FF2B5EF4-FFF2-40B4-BE49-F238E27FC236}">
                <a16:creationId xmlns:a16="http://schemas.microsoft.com/office/drawing/2014/main" id="{B137E891-3B4C-4A27-802D-75963D5C50C9}"/>
              </a:ext>
            </a:extLst>
          </p:cNvPr>
          <p:cNvSpPr>
            <a:spLocks noGrp="1"/>
          </p:cNvSpPr>
          <p:nvPr>
            <p:ph idx="1"/>
          </p:nvPr>
        </p:nvSpPr>
        <p:spPr/>
        <p:txBody>
          <a:bodyPr>
            <a:normAutofit lnSpcReduction="10000"/>
          </a:bodyPr>
          <a:lstStyle/>
          <a:p>
            <a:pPr algn="ctr"/>
            <a:r>
              <a:rPr lang="en-US" sz="3500" dirty="0"/>
              <a:t>5 minutes.  Practice with your group.  </a:t>
            </a:r>
          </a:p>
          <a:p>
            <a:pPr algn="ctr"/>
            <a:r>
              <a:rPr lang="en-US" sz="3500" dirty="0"/>
              <a:t>Take turns asking and answering all 4 questions. </a:t>
            </a:r>
          </a:p>
          <a:p>
            <a:pPr algn="ctr"/>
            <a:r>
              <a:rPr lang="en-US" sz="3500" dirty="0"/>
              <a:t>Open the PowerPoint for today’s lesson in the </a:t>
            </a:r>
            <a:r>
              <a:rPr lang="en-US" sz="3500"/>
              <a:t>resources folder. </a:t>
            </a:r>
            <a:endParaRPr lang="en-US" sz="3500" dirty="0"/>
          </a:p>
        </p:txBody>
      </p:sp>
    </p:spTree>
    <p:extLst>
      <p:ext uri="{BB962C8B-B14F-4D97-AF65-F5344CB8AC3E}">
        <p14:creationId xmlns:p14="http://schemas.microsoft.com/office/powerpoint/2010/main" val="882289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A5C1-1FD1-4837-9F46-A2ADE0A143ED}"/>
              </a:ext>
            </a:extLst>
          </p:cNvPr>
          <p:cNvSpPr>
            <a:spLocks noGrp="1"/>
          </p:cNvSpPr>
          <p:nvPr>
            <p:ph type="title"/>
          </p:nvPr>
        </p:nvSpPr>
        <p:spPr>
          <a:xfrm>
            <a:off x="1130270" y="1265382"/>
            <a:ext cx="9603275" cy="737177"/>
          </a:xfrm>
        </p:spPr>
        <p:txBody>
          <a:bodyPr/>
          <a:lstStyle/>
          <a:p>
            <a:r>
              <a:rPr lang="en-US" dirty="0" err="1"/>
              <a:t>Tarea</a:t>
            </a:r>
            <a:r>
              <a:rPr lang="en-US" dirty="0"/>
              <a:t>:</a:t>
            </a:r>
          </a:p>
        </p:txBody>
      </p:sp>
      <p:sp>
        <p:nvSpPr>
          <p:cNvPr id="3" name="Content Placeholder 2">
            <a:extLst>
              <a:ext uri="{FF2B5EF4-FFF2-40B4-BE49-F238E27FC236}">
                <a16:creationId xmlns:a16="http://schemas.microsoft.com/office/drawing/2014/main" id="{460283E2-42F4-4D4D-8B15-B14D846742CE}"/>
              </a:ext>
            </a:extLst>
          </p:cNvPr>
          <p:cNvSpPr>
            <a:spLocks noGrp="1"/>
          </p:cNvSpPr>
          <p:nvPr>
            <p:ph idx="1"/>
          </p:nvPr>
        </p:nvSpPr>
        <p:spPr>
          <a:xfrm>
            <a:off x="1130269" y="1908532"/>
            <a:ext cx="9603275" cy="3684086"/>
          </a:xfrm>
        </p:spPr>
        <p:txBody>
          <a:bodyPr>
            <a:normAutofit lnSpcReduction="10000"/>
          </a:bodyPr>
          <a:lstStyle/>
          <a:p>
            <a:r>
              <a:rPr lang="en-US" dirty="0"/>
              <a:t>Let’s go back to </a:t>
            </a:r>
            <a:r>
              <a:rPr lang="en-US" dirty="0" err="1"/>
              <a:t>FlipGrid</a:t>
            </a:r>
            <a:r>
              <a:rPr lang="en-US" dirty="0"/>
              <a:t>!</a:t>
            </a:r>
          </a:p>
          <a:p>
            <a:r>
              <a:rPr lang="en-US" dirty="0"/>
              <a:t>Film your SPANISH introduction today!</a:t>
            </a:r>
          </a:p>
          <a:p>
            <a:pPr lvl="1"/>
            <a:r>
              <a:rPr lang="en-US" b="1" u="sng" dirty="0"/>
              <a:t>Answer</a:t>
            </a:r>
            <a:r>
              <a:rPr lang="en-US" dirty="0"/>
              <a:t> the 4 questions:</a:t>
            </a:r>
          </a:p>
          <a:p>
            <a:pPr lvl="2"/>
            <a:r>
              <a:rPr lang="es-ES_tradnl" sz="2000" dirty="0"/>
              <a:t>¿Cómo te llamas?</a:t>
            </a:r>
          </a:p>
          <a:p>
            <a:pPr lvl="2"/>
            <a:r>
              <a:rPr lang="es-ES_tradnl" sz="2000" dirty="0"/>
              <a:t>¿De dónde eres?</a:t>
            </a:r>
          </a:p>
          <a:p>
            <a:pPr lvl="2"/>
            <a:r>
              <a:rPr lang="es-ES_tradnl" sz="2000" dirty="0"/>
              <a:t>¿Cuándo es tu cumpleaños?</a:t>
            </a:r>
          </a:p>
          <a:p>
            <a:pPr lvl="2"/>
            <a:r>
              <a:rPr lang="es-ES_tradnl" sz="2000" dirty="0"/>
              <a:t>¿Cuántos años tienes?</a:t>
            </a:r>
          </a:p>
          <a:p>
            <a:pPr lvl="2"/>
            <a:endParaRPr lang="en-US" dirty="0"/>
          </a:p>
          <a:p>
            <a:pPr lvl="2"/>
            <a:r>
              <a:rPr lang="en-US" dirty="0"/>
              <a:t>Only submit one video, but practice as much as you want before submitting.</a:t>
            </a:r>
          </a:p>
        </p:txBody>
      </p:sp>
      <p:sp>
        <p:nvSpPr>
          <p:cNvPr id="5" name="TextBox 4">
            <a:extLst>
              <a:ext uri="{FF2B5EF4-FFF2-40B4-BE49-F238E27FC236}">
                <a16:creationId xmlns:a16="http://schemas.microsoft.com/office/drawing/2014/main" id="{F51D0821-9ACD-47DE-A6B3-00059C72401D}"/>
              </a:ext>
            </a:extLst>
          </p:cNvPr>
          <p:cNvSpPr txBox="1"/>
          <p:nvPr/>
        </p:nvSpPr>
        <p:spPr>
          <a:xfrm>
            <a:off x="7853069" y="1103808"/>
            <a:ext cx="2774552" cy="2893100"/>
          </a:xfrm>
          <a:prstGeom prst="rect">
            <a:avLst/>
          </a:prstGeom>
          <a:noFill/>
        </p:spPr>
        <p:txBody>
          <a:bodyPr wrap="square" rtlCol="0">
            <a:spAutoFit/>
          </a:bodyPr>
          <a:lstStyle/>
          <a:p>
            <a:pPr algn="ctr"/>
            <a:r>
              <a:rPr lang="en-US" sz="2600" b="1" dirty="0">
                <a:solidFill>
                  <a:schemeClr val="accent6"/>
                </a:solidFill>
              </a:rPr>
              <a:t>Before Thursday, you should know all your numbers, days, and months and the four questions!</a:t>
            </a:r>
          </a:p>
        </p:txBody>
      </p:sp>
    </p:spTree>
    <p:extLst>
      <p:ext uri="{BB962C8B-B14F-4D97-AF65-F5344CB8AC3E}">
        <p14:creationId xmlns:p14="http://schemas.microsoft.com/office/powerpoint/2010/main" val="355058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1EC0C-49E5-4EAD-8B16-FFE78D90111A}"/>
              </a:ext>
            </a:extLst>
          </p:cNvPr>
          <p:cNvPicPr>
            <a:picLocks noChangeAspect="1"/>
          </p:cNvPicPr>
          <p:nvPr/>
        </p:nvPicPr>
        <p:blipFill>
          <a:blip r:embed="rId2"/>
          <a:stretch>
            <a:fillRect/>
          </a:stretch>
        </p:blipFill>
        <p:spPr>
          <a:xfrm>
            <a:off x="202049" y="135148"/>
            <a:ext cx="4483683" cy="3471652"/>
          </a:xfrm>
          <a:prstGeom prst="rect">
            <a:avLst/>
          </a:prstGeom>
        </p:spPr>
      </p:pic>
      <p:pic>
        <p:nvPicPr>
          <p:cNvPr id="3" name="Picture 2">
            <a:extLst>
              <a:ext uri="{FF2B5EF4-FFF2-40B4-BE49-F238E27FC236}">
                <a16:creationId xmlns:a16="http://schemas.microsoft.com/office/drawing/2014/main" id="{97055CF2-92EC-4D9A-8209-3B899BCFE7F6}"/>
              </a:ext>
            </a:extLst>
          </p:cNvPr>
          <p:cNvPicPr>
            <a:picLocks noChangeAspect="1"/>
          </p:cNvPicPr>
          <p:nvPr/>
        </p:nvPicPr>
        <p:blipFill>
          <a:blip r:embed="rId3"/>
          <a:stretch>
            <a:fillRect/>
          </a:stretch>
        </p:blipFill>
        <p:spPr>
          <a:xfrm>
            <a:off x="202049" y="3901014"/>
            <a:ext cx="4683331" cy="2763166"/>
          </a:xfrm>
          <a:prstGeom prst="rect">
            <a:avLst/>
          </a:prstGeom>
        </p:spPr>
      </p:pic>
      <p:pic>
        <p:nvPicPr>
          <p:cNvPr id="4" name="Content Placeholder 3">
            <a:extLst>
              <a:ext uri="{FF2B5EF4-FFF2-40B4-BE49-F238E27FC236}">
                <a16:creationId xmlns:a16="http://schemas.microsoft.com/office/drawing/2014/main" id="{2CE1BF61-3274-4952-8025-1308162BF714}"/>
              </a:ext>
            </a:extLst>
          </p:cNvPr>
          <p:cNvPicPr>
            <a:picLocks noChangeAspect="1"/>
          </p:cNvPicPr>
          <p:nvPr/>
        </p:nvPicPr>
        <p:blipFill>
          <a:blip r:embed="rId4"/>
          <a:stretch>
            <a:fillRect/>
          </a:stretch>
        </p:blipFill>
        <p:spPr>
          <a:xfrm>
            <a:off x="5007956" y="534180"/>
            <a:ext cx="3765866" cy="3765866"/>
          </a:xfrm>
          <a:prstGeom prst="rect">
            <a:avLst/>
          </a:prstGeom>
        </p:spPr>
      </p:pic>
      <p:pic>
        <p:nvPicPr>
          <p:cNvPr id="5" name="Picture 4">
            <a:extLst>
              <a:ext uri="{FF2B5EF4-FFF2-40B4-BE49-F238E27FC236}">
                <a16:creationId xmlns:a16="http://schemas.microsoft.com/office/drawing/2014/main" id="{4D138957-5281-4775-854E-616725CEE84C}"/>
              </a:ext>
            </a:extLst>
          </p:cNvPr>
          <p:cNvPicPr>
            <a:picLocks noChangeAspect="1"/>
          </p:cNvPicPr>
          <p:nvPr/>
        </p:nvPicPr>
        <p:blipFill>
          <a:blip r:embed="rId5"/>
          <a:stretch>
            <a:fillRect/>
          </a:stretch>
        </p:blipFill>
        <p:spPr>
          <a:xfrm>
            <a:off x="8896398" y="2511270"/>
            <a:ext cx="3078211" cy="3985270"/>
          </a:xfrm>
          <a:prstGeom prst="rect">
            <a:avLst/>
          </a:prstGeom>
        </p:spPr>
      </p:pic>
    </p:spTree>
    <p:extLst>
      <p:ext uri="{BB962C8B-B14F-4D97-AF65-F5344CB8AC3E}">
        <p14:creationId xmlns:p14="http://schemas.microsoft.com/office/powerpoint/2010/main" val="3018706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20ACF9-9FC0-460E-B32A-D6FE0931C6BF}"/>
              </a:ext>
            </a:extLst>
          </p:cNvPr>
          <p:cNvPicPr>
            <a:picLocks noChangeAspect="1"/>
          </p:cNvPicPr>
          <p:nvPr/>
        </p:nvPicPr>
        <p:blipFill>
          <a:blip r:embed="rId2"/>
          <a:stretch>
            <a:fillRect/>
          </a:stretch>
        </p:blipFill>
        <p:spPr>
          <a:xfrm>
            <a:off x="668943" y="792480"/>
            <a:ext cx="10854114" cy="4027586"/>
          </a:xfrm>
          <a:prstGeom prst="rect">
            <a:avLst/>
          </a:prstGeom>
        </p:spPr>
      </p:pic>
    </p:spTree>
    <p:extLst>
      <p:ext uri="{BB962C8B-B14F-4D97-AF65-F5344CB8AC3E}">
        <p14:creationId xmlns:p14="http://schemas.microsoft.com/office/powerpoint/2010/main" val="221223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8E288-F97A-4354-B2FF-11352E35674C}"/>
              </a:ext>
            </a:extLst>
          </p:cNvPr>
          <p:cNvSpPr txBox="1"/>
          <p:nvPr/>
        </p:nvSpPr>
        <p:spPr>
          <a:xfrm>
            <a:off x="885825" y="2533650"/>
            <a:ext cx="9430787" cy="1015663"/>
          </a:xfrm>
          <a:prstGeom prst="rect">
            <a:avLst/>
          </a:prstGeom>
          <a:noFill/>
        </p:spPr>
        <p:txBody>
          <a:bodyPr wrap="none" rtlCol="0">
            <a:spAutoFit/>
          </a:bodyPr>
          <a:lstStyle/>
          <a:p>
            <a:r>
              <a:rPr lang="en-US" sz="6000" dirty="0"/>
              <a:t>From mindless to mindful</a:t>
            </a:r>
          </a:p>
        </p:txBody>
      </p:sp>
    </p:spTree>
    <p:extLst>
      <p:ext uri="{BB962C8B-B14F-4D97-AF65-F5344CB8AC3E}">
        <p14:creationId xmlns:p14="http://schemas.microsoft.com/office/powerpoint/2010/main" val="2297876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7CDE-8324-4C71-8D96-1C162B562810}"/>
              </a:ext>
            </a:extLst>
          </p:cNvPr>
          <p:cNvSpPr>
            <a:spLocks noGrp="1"/>
          </p:cNvSpPr>
          <p:nvPr>
            <p:ph type="title"/>
          </p:nvPr>
        </p:nvSpPr>
        <p:spPr>
          <a:xfrm>
            <a:off x="262884" y="869484"/>
            <a:ext cx="9605635" cy="1059305"/>
          </a:xfrm>
        </p:spPr>
        <p:txBody>
          <a:bodyPr>
            <a:normAutofit fontScale="90000"/>
          </a:bodyPr>
          <a:lstStyle/>
          <a:p>
            <a:r>
              <a:rPr lang="en-US" dirty="0"/>
              <a:t>What did we learn yesterday?</a:t>
            </a:r>
            <a:br>
              <a:rPr lang="en-US" dirty="0"/>
            </a:br>
            <a:r>
              <a:rPr lang="en-US" sz="2400" dirty="0"/>
              <a:t>* You should already have your notes out, with paper and a pencil!</a:t>
            </a:r>
          </a:p>
        </p:txBody>
      </p:sp>
      <p:sp>
        <p:nvSpPr>
          <p:cNvPr id="3" name="Content Placeholder 2">
            <a:extLst>
              <a:ext uri="{FF2B5EF4-FFF2-40B4-BE49-F238E27FC236}">
                <a16:creationId xmlns:a16="http://schemas.microsoft.com/office/drawing/2014/main" id="{47C24B90-7855-4BED-92B6-7A07DDF58C9B}"/>
              </a:ext>
            </a:extLst>
          </p:cNvPr>
          <p:cNvSpPr>
            <a:spLocks noGrp="1"/>
          </p:cNvSpPr>
          <p:nvPr>
            <p:ph sz="half" idx="1"/>
          </p:nvPr>
        </p:nvSpPr>
        <p:spPr>
          <a:xfrm>
            <a:off x="1131052" y="1782074"/>
            <a:ext cx="4645152" cy="3293852"/>
          </a:xfrm>
        </p:spPr>
        <p:txBody>
          <a:bodyPr/>
          <a:lstStyle/>
          <a:p>
            <a:r>
              <a:rPr lang="en-US" dirty="0"/>
              <a:t>Los </a:t>
            </a:r>
            <a:r>
              <a:rPr lang="en-US" dirty="0" err="1"/>
              <a:t>números</a:t>
            </a:r>
            <a:r>
              <a:rPr lang="en-US" dirty="0"/>
              <a:t>!</a:t>
            </a:r>
          </a:p>
        </p:txBody>
      </p:sp>
      <p:sp>
        <p:nvSpPr>
          <p:cNvPr id="4" name="Content Placeholder 3">
            <a:extLst>
              <a:ext uri="{FF2B5EF4-FFF2-40B4-BE49-F238E27FC236}">
                <a16:creationId xmlns:a16="http://schemas.microsoft.com/office/drawing/2014/main" id="{F7A5023B-AB69-4A45-BE5D-D3471BC4797F}"/>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9209C9BB-6C3F-4EA7-92E2-E1E7A8BC5F88}"/>
              </a:ext>
            </a:extLst>
          </p:cNvPr>
          <p:cNvPicPr>
            <a:picLocks noChangeAspect="1"/>
          </p:cNvPicPr>
          <p:nvPr/>
        </p:nvPicPr>
        <p:blipFill>
          <a:blip r:embed="rId2"/>
          <a:stretch>
            <a:fillRect/>
          </a:stretch>
        </p:blipFill>
        <p:spPr>
          <a:xfrm>
            <a:off x="811650" y="2329886"/>
            <a:ext cx="4254052" cy="3293852"/>
          </a:xfrm>
          <a:prstGeom prst="rect">
            <a:avLst/>
          </a:prstGeom>
        </p:spPr>
      </p:pic>
      <p:pic>
        <p:nvPicPr>
          <p:cNvPr id="6" name="Picture 5">
            <a:extLst>
              <a:ext uri="{FF2B5EF4-FFF2-40B4-BE49-F238E27FC236}">
                <a16:creationId xmlns:a16="http://schemas.microsoft.com/office/drawing/2014/main" id="{585CA51F-20F3-406D-8ADF-7943EDFE620A}"/>
              </a:ext>
            </a:extLst>
          </p:cNvPr>
          <p:cNvPicPr>
            <a:picLocks noChangeAspect="1"/>
          </p:cNvPicPr>
          <p:nvPr/>
        </p:nvPicPr>
        <p:blipFill>
          <a:blip r:embed="rId3"/>
          <a:stretch>
            <a:fillRect/>
          </a:stretch>
        </p:blipFill>
        <p:spPr>
          <a:xfrm>
            <a:off x="5797551" y="2165011"/>
            <a:ext cx="5582799" cy="3293852"/>
          </a:xfrm>
          <a:prstGeom prst="rect">
            <a:avLst/>
          </a:prstGeom>
        </p:spPr>
      </p:pic>
    </p:spTree>
    <p:extLst>
      <p:ext uri="{BB962C8B-B14F-4D97-AF65-F5344CB8AC3E}">
        <p14:creationId xmlns:p14="http://schemas.microsoft.com/office/powerpoint/2010/main" val="62987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AE38-353D-4E3A-8C04-2180CF7FD743}"/>
              </a:ext>
            </a:extLst>
          </p:cNvPr>
          <p:cNvSpPr>
            <a:spLocks noGrp="1"/>
          </p:cNvSpPr>
          <p:nvPr>
            <p:ph type="title"/>
          </p:nvPr>
        </p:nvSpPr>
        <p:spPr/>
        <p:txBody>
          <a:bodyPr/>
          <a:lstStyle/>
          <a:p>
            <a:r>
              <a:rPr lang="en-US" dirty="0"/>
              <a:t>Más </a:t>
            </a:r>
            <a:r>
              <a:rPr lang="en-US" dirty="0" err="1"/>
              <a:t>números</a:t>
            </a:r>
            <a:endParaRPr lang="en-US" dirty="0"/>
          </a:p>
        </p:txBody>
      </p:sp>
      <p:sp>
        <p:nvSpPr>
          <p:cNvPr id="3" name="Content Placeholder 2">
            <a:extLst>
              <a:ext uri="{FF2B5EF4-FFF2-40B4-BE49-F238E27FC236}">
                <a16:creationId xmlns:a16="http://schemas.microsoft.com/office/drawing/2014/main" id="{214D82D6-BECC-4326-A088-8CA88EE2EDFA}"/>
              </a:ext>
            </a:extLst>
          </p:cNvPr>
          <p:cNvSpPr>
            <a:spLocks noGrp="1"/>
          </p:cNvSpPr>
          <p:nvPr>
            <p:ph sz="half" idx="1"/>
          </p:nvPr>
        </p:nvSpPr>
        <p:spPr/>
        <p:txBody>
          <a:bodyPr/>
          <a:lstStyle/>
          <a:p>
            <a:r>
              <a:rPr lang="en-US" sz="3200" dirty="0">
                <a:solidFill>
                  <a:srgbClr val="FF0000"/>
                </a:solidFill>
                <a:latin typeface="Comic Sans MS" panose="030F0702030302020204" pitchFamily="66" charset="0"/>
              </a:rPr>
              <a:t>200 </a:t>
            </a:r>
            <a:r>
              <a:rPr lang="en-US" sz="3200" dirty="0" err="1">
                <a:solidFill>
                  <a:srgbClr val="FF0000"/>
                </a:solidFill>
                <a:latin typeface="Comic Sans MS" panose="030F0702030302020204" pitchFamily="66" charset="0"/>
              </a:rPr>
              <a:t>doscientos</a:t>
            </a:r>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300 </a:t>
            </a:r>
            <a:r>
              <a:rPr lang="en-US" sz="3200" dirty="0" err="1">
                <a:solidFill>
                  <a:srgbClr val="FF0000"/>
                </a:solidFill>
                <a:latin typeface="Comic Sans MS" panose="030F0702030302020204" pitchFamily="66" charset="0"/>
              </a:rPr>
              <a:t>trescientos</a:t>
            </a:r>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400 </a:t>
            </a:r>
            <a:r>
              <a:rPr lang="en-US" sz="3200" dirty="0" err="1">
                <a:solidFill>
                  <a:srgbClr val="FF0000"/>
                </a:solidFill>
                <a:latin typeface="Comic Sans MS" panose="030F0702030302020204" pitchFamily="66" charset="0"/>
              </a:rPr>
              <a:t>cuatrocientos</a:t>
            </a:r>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500 </a:t>
            </a:r>
            <a:r>
              <a:rPr lang="en-US" sz="3200" b="1" dirty="0" err="1">
                <a:solidFill>
                  <a:srgbClr val="FF0000"/>
                </a:solidFill>
                <a:latin typeface="Comic Sans MS" panose="030F0702030302020204" pitchFamily="66" charset="0"/>
              </a:rPr>
              <a:t>quinientos</a:t>
            </a:r>
            <a:endParaRPr lang="en-US" sz="3200" b="1" dirty="0">
              <a:solidFill>
                <a:srgbClr val="FF0000"/>
              </a:solidFill>
              <a:latin typeface="Comic Sans MS" panose="030F0702030302020204" pitchFamily="66" charset="0"/>
            </a:endParaRPr>
          </a:p>
          <a:p>
            <a:endParaRPr lang="en-US" dirty="0"/>
          </a:p>
        </p:txBody>
      </p:sp>
      <p:sp>
        <p:nvSpPr>
          <p:cNvPr id="4" name="Content Placeholder 3">
            <a:extLst>
              <a:ext uri="{FF2B5EF4-FFF2-40B4-BE49-F238E27FC236}">
                <a16:creationId xmlns:a16="http://schemas.microsoft.com/office/drawing/2014/main" id="{64A02CC7-9801-481D-B53E-0EF4BF81100F}"/>
              </a:ext>
            </a:extLst>
          </p:cNvPr>
          <p:cNvSpPr>
            <a:spLocks noGrp="1"/>
          </p:cNvSpPr>
          <p:nvPr>
            <p:ph sz="half" idx="2"/>
          </p:nvPr>
        </p:nvSpPr>
        <p:spPr/>
        <p:txBody>
          <a:bodyPr>
            <a:noAutofit/>
          </a:bodyPr>
          <a:lstStyle/>
          <a:p>
            <a:r>
              <a:rPr lang="en-US" sz="3200" dirty="0">
                <a:solidFill>
                  <a:srgbClr val="FF0000"/>
                </a:solidFill>
                <a:latin typeface="Comic Sans MS" panose="030F0702030302020204" pitchFamily="66" charset="0"/>
              </a:rPr>
              <a:t>600 </a:t>
            </a:r>
            <a:r>
              <a:rPr lang="en-US" sz="3200" dirty="0" err="1">
                <a:solidFill>
                  <a:srgbClr val="FF0000"/>
                </a:solidFill>
                <a:latin typeface="Comic Sans MS" panose="030F0702030302020204" pitchFamily="66" charset="0"/>
              </a:rPr>
              <a:t>seiscientos</a:t>
            </a:r>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700 </a:t>
            </a:r>
            <a:r>
              <a:rPr lang="en-US" sz="3200" b="1" dirty="0" err="1">
                <a:solidFill>
                  <a:srgbClr val="FF0000"/>
                </a:solidFill>
                <a:latin typeface="Comic Sans MS" panose="030F0702030302020204" pitchFamily="66" charset="0"/>
              </a:rPr>
              <a:t>setecientos</a:t>
            </a:r>
            <a:endParaRPr lang="en-US" sz="3200" b="1"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800 </a:t>
            </a:r>
            <a:r>
              <a:rPr lang="en-US" sz="3200" dirty="0" err="1">
                <a:solidFill>
                  <a:srgbClr val="FF0000"/>
                </a:solidFill>
                <a:latin typeface="Comic Sans MS" panose="030F0702030302020204" pitchFamily="66" charset="0"/>
              </a:rPr>
              <a:t>ochocientos</a:t>
            </a:r>
            <a:endParaRPr lang="en-US" sz="3200"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900 </a:t>
            </a:r>
            <a:r>
              <a:rPr lang="en-US" sz="3200" b="1" dirty="0" err="1">
                <a:solidFill>
                  <a:srgbClr val="FF0000"/>
                </a:solidFill>
                <a:latin typeface="Comic Sans MS" panose="030F0702030302020204" pitchFamily="66" charset="0"/>
              </a:rPr>
              <a:t>novecientos</a:t>
            </a:r>
            <a:endParaRPr lang="en-US" sz="3200" b="1" dirty="0">
              <a:solidFill>
                <a:srgbClr val="FF0000"/>
              </a:solidFill>
              <a:latin typeface="Comic Sans MS" panose="030F0702030302020204" pitchFamily="66" charset="0"/>
            </a:endParaRPr>
          </a:p>
          <a:p>
            <a:r>
              <a:rPr lang="en-US" sz="3200" dirty="0">
                <a:solidFill>
                  <a:srgbClr val="FF0000"/>
                </a:solidFill>
                <a:latin typeface="Comic Sans MS" panose="030F0702030302020204" pitchFamily="66" charset="0"/>
              </a:rPr>
              <a:t>1000 mil</a:t>
            </a:r>
          </a:p>
        </p:txBody>
      </p:sp>
    </p:spTree>
    <p:extLst>
      <p:ext uri="{BB962C8B-B14F-4D97-AF65-F5344CB8AC3E}">
        <p14:creationId xmlns:p14="http://schemas.microsoft.com/office/powerpoint/2010/main" val="421044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6B01-CAF9-4BAB-88BA-6CD841002DA7}"/>
              </a:ext>
            </a:extLst>
          </p:cNvPr>
          <p:cNvSpPr>
            <a:spLocks noGrp="1"/>
          </p:cNvSpPr>
          <p:nvPr>
            <p:ph type="title"/>
          </p:nvPr>
        </p:nvSpPr>
        <p:spPr>
          <a:xfrm>
            <a:off x="1130270" y="867037"/>
            <a:ext cx="9603275" cy="1049235"/>
          </a:xfrm>
        </p:spPr>
        <p:txBody>
          <a:bodyPr>
            <a:normAutofit/>
          </a:bodyPr>
          <a:lstStyle/>
          <a:p>
            <a:r>
              <a:rPr lang="en-US" sz="4000" b="1" dirty="0"/>
              <a:t>¡A </a:t>
            </a:r>
            <a:r>
              <a:rPr lang="en-US" sz="4000" b="1" dirty="0" err="1"/>
              <a:t>practicar</a:t>
            </a:r>
            <a:r>
              <a:rPr lang="en-US" sz="4000" b="1" dirty="0"/>
              <a:t>!</a:t>
            </a:r>
          </a:p>
        </p:txBody>
      </p:sp>
      <p:sp>
        <p:nvSpPr>
          <p:cNvPr id="3" name="Content Placeholder 2">
            <a:extLst>
              <a:ext uri="{FF2B5EF4-FFF2-40B4-BE49-F238E27FC236}">
                <a16:creationId xmlns:a16="http://schemas.microsoft.com/office/drawing/2014/main" id="{B137E891-3B4C-4A27-802D-75963D5C50C9}"/>
              </a:ext>
            </a:extLst>
          </p:cNvPr>
          <p:cNvSpPr>
            <a:spLocks noGrp="1"/>
          </p:cNvSpPr>
          <p:nvPr>
            <p:ph idx="1"/>
          </p:nvPr>
        </p:nvSpPr>
        <p:spPr>
          <a:xfrm>
            <a:off x="1130270" y="1619250"/>
            <a:ext cx="10023505" cy="3847095"/>
          </a:xfrm>
        </p:spPr>
        <p:txBody>
          <a:bodyPr>
            <a:normAutofit fontScale="92500" lnSpcReduction="20000"/>
          </a:bodyPr>
          <a:lstStyle/>
          <a:p>
            <a:pPr algn="ctr"/>
            <a:r>
              <a:rPr lang="en-US" sz="3500" dirty="0"/>
              <a:t>Mute your microphone </a:t>
            </a:r>
            <a:r>
              <a:rPr lang="en-US" sz="3500" b="1" dirty="0"/>
              <a:t>(keep your camera on)</a:t>
            </a:r>
            <a:r>
              <a:rPr lang="en-US" sz="3500" dirty="0"/>
              <a:t>and practice for two minutes saying the numbers from one to twenty. Then, record yourself on your phone and listen to your recording.  Now, count by tens from thirty to one hundred and from 100 to 1000 (5 minutes)</a:t>
            </a:r>
          </a:p>
          <a:p>
            <a:pPr algn="ctr"/>
            <a:r>
              <a:rPr lang="en-US" sz="3500" dirty="0"/>
              <a:t>You can pull out the PowerPoint from the lesson.</a:t>
            </a:r>
          </a:p>
        </p:txBody>
      </p:sp>
    </p:spTree>
    <p:extLst>
      <p:ext uri="{BB962C8B-B14F-4D97-AF65-F5344CB8AC3E}">
        <p14:creationId xmlns:p14="http://schemas.microsoft.com/office/powerpoint/2010/main" val="335812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54327-35BA-45D1-B8D4-CFD532C3C615}"/>
              </a:ext>
            </a:extLst>
          </p:cNvPr>
          <p:cNvSpPr>
            <a:spLocks noGrp="1"/>
          </p:cNvSpPr>
          <p:nvPr>
            <p:ph type="title"/>
          </p:nvPr>
        </p:nvSpPr>
        <p:spPr>
          <a:xfrm>
            <a:off x="1120745" y="2467799"/>
            <a:ext cx="9603275" cy="1049235"/>
          </a:xfrm>
        </p:spPr>
        <p:txBody>
          <a:bodyPr/>
          <a:lstStyle/>
          <a:p>
            <a:r>
              <a:rPr lang="en-US" sz="6000" dirty="0"/>
              <a:t>¡</a:t>
            </a:r>
            <a:r>
              <a:rPr lang="en-US" sz="6000" dirty="0" err="1"/>
              <a:t>Vamos</a:t>
            </a:r>
            <a:r>
              <a:rPr lang="en-US" sz="6000" dirty="0"/>
              <a:t> a </a:t>
            </a:r>
            <a:r>
              <a:rPr lang="en-US" sz="6000" dirty="0" err="1"/>
              <a:t>jugar</a:t>
            </a:r>
            <a:r>
              <a:rPr lang="en-US" sz="6000" dirty="0"/>
              <a:t> KAHOOT!</a:t>
            </a:r>
          </a:p>
        </p:txBody>
      </p:sp>
    </p:spTree>
    <p:extLst>
      <p:ext uri="{BB962C8B-B14F-4D97-AF65-F5344CB8AC3E}">
        <p14:creationId xmlns:p14="http://schemas.microsoft.com/office/powerpoint/2010/main" val="376672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07ADFB-9A10-4337-A43D-C1B2FFE520AC}"/>
              </a:ext>
            </a:extLst>
          </p:cNvPr>
          <p:cNvPicPr>
            <a:picLocks noGrp="1" noChangeAspect="1"/>
          </p:cNvPicPr>
          <p:nvPr>
            <p:ph idx="1"/>
          </p:nvPr>
        </p:nvPicPr>
        <p:blipFill>
          <a:blip r:embed="rId2"/>
          <a:stretch>
            <a:fillRect/>
          </a:stretch>
        </p:blipFill>
        <p:spPr>
          <a:xfrm>
            <a:off x="362902" y="873521"/>
            <a:ext cx="5110957" cy="5110957"/>
          </a:xfrm>
          <a:prstGeom prst="rect">
            <a:avLst/>
          </a:prstGeom>
        </p:spPr>
      </p:pic>
      <p:pic>
        <p:nvPicPr>
          <p:cNvPr id="7" name="Picture 6">
            <a:extLst>
              <a:ext uri="{FF2B5EF4-FFF2-40B4-BE49-F238E27FC236}">
                <a16:creationId xmlns:a16="http://schemas.microsoft.com/office/drawing/2014/main" id="{910DEAEA-FC24-4896-9CD0-C0923FC5EEB6}"/>
              </a:ext>
            </a:extLst>
          </p:cNvPr>
          <p:cNvPicPr>
            <a:picLocks noChangeAspect="1"/>
          </p:cNvPicPr>
          <p:nvPr/>
        </p:nvPicPr>
        <p:blipFill>
          <a:blip r:embed="rId3"/>
          <a:stretch>
            <a:fillRect/>
          </a:stretch>
        </p:blipFill>
        <p:spPr>
          <a:xfrm>
            <a:off x="6801802" y="913255"/>
            <a:ext cx="3916998" cy="5071223"/>
          </a:xfrm>
          <a:prstGeom prst="rect">
            <a:avLst/>
          </a:prstGeom>
        </p:spPr>
      </p:pic>
    </p:spTree>
    <p:extLst>
      <p:ext uri="{BB962C8B-B14F-4D97-AF65-F5344CB8AC3E}">
        <p14:creationId xmlns:p14="http://schemas.microsoft.com/office/powerpoint/2010/main" val="29366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94BC0-98FF-4550-BF29-AD255BE5EACD}"/>
              </a:ext>
            </a:extLst>
          </p:cNvPr>
          <p:cNvSpPr>
            <a:spLocks noGrp="1"/>
          </p:cNvSpPr>
          <p:nvPr>
            <p:ph type="title"/>
          </p:nvPr>
        </p:nvSpPr>
        <p:spPr/>
        <p:txBody>
          <a:bodyPr/>
          <a:lstStyle/>
          <a:p>
            <a:r>
              <a:rPr lang="en-US" dirty="0"/>
              <a:t>¡A </a:t>
            </a:r>
            <a:r>
              <a:rPr lang="en-US" dirty="0" err="1"/>
              <a:t>practicar</a:t>
            </a:r>
            <a:r>
              <a:rPr lang="en-US" dirty="0"/>
              <a:t>!</a:t>
            </a:r>
          </a:p>
        </p:txBody>
      </p:sp>
      <p:sp>
        <p:nvSpPr>
          <p:cNvPr id="3" name="Content Placeholder 2">
            <a:extLst>
              <a:ext uri="{FF2B5EF4-FFF2-40B4-BE49-F238E27FC236}">
                <a16:creationId xmlns:a16="http://schemas.microsoft.com/office/drawing/2014/main" id="{93AC6B71-EF3E-4FCB-8BFB-C50A2119AFA5}"/>
              </a:ext>
            </a:extLst>
          </p:cNvPr>
          <p:cNvSpPr>
            <a:spLocks noGrp="1"/>
          </p:cNvSpPr>
          <p:nvPr>
            <p:ph idx="1"/>
          </p:nvPr>
        </p:nvSpPr>
        <p:spPr>
          <a:xfrm>
            <a:off x="806116" y="1708484"/>
            <a:ext cx="10912642" cy="3757861"/>
          </a:xfrm>
        </p:spPr>
        <p:txBody>
          <a:bodyPr>
            <a:noAutofit/>
          </a:bodyPr>
          <a:lstStyle/>
          <a:p>
            <a:r>
              <a:rPr lang="en-US" sz="2400" b="1" dirty="0" err="1"/>
              <a:t>Practica</a:t>
            </a:r>
            <a:r>
              <a:rPr lang="en-US" sz="2400" b="1" dirty="0"/>
              <a:t> los </a:t>
            </a:r>
            <a:r>
              <a:rPr lang="en-US" sz="2400" b="1" dirty="0" err="1"/>
              <a:t>dias</a:t>
            </a:r>
            <a:r>
              <a:rPr lang="en-US" sz="2400" b="1" dirty="0"/>
              <a:t> de la </a:t>
            </a:r>
            <a:r>
              <a:rPr lang="en-US" sz="2400" b="1" dirty="0" err="1"/>
              <a:t>semana</a:t>
            </a:r>
            <a:r>
              <a:rPr lang="en-US" sz="2400" b="1" dirty="0"/>
              <a:t> </a:t>
            </a:r>
            <a:r>
              <a:rPr lang="en-US" sz="2400" b="1" dirty="0" err="1"/>
              <a:t>aquí</a:t>
            </a:r>
            <a:r>
              <a:rPr lang="en-US" sz="2400" b="1" dirty="0"/>
              <a:t>:</a:t>
            </a:r>
          </a:p>
          <a:p>
            <a:r>
              <a:rPr lang="en-US" sz="2400" dirty="0"/>
              <a:t> </a:t>
            </a:r>
            <a:r>
              <a:rPr lang="en-US" sz="2400" dirty="0">
                <a:hlinkClick r:id="rId2"/>
              </a:rPr>
              <a:t>https://www.quia.com/jw/476796.html?AP_rand=401455120</a:t>
            </a:r>
            <a:endParaRPr lang="en-US" sz="2400" dirty="0"/>
          </a:p>
          <a:p>
            <a:r>
              <a:rPr lang="en-US" sz="2400" dirty="0">
                <a:hlinkClick r:id="rId3"/>
              </a:rPr>
              <a:t>https://www.quia.com/rd/278655.html?AP_rand=1326825287</a:t>
            </a:r>
            <a:endParaRPr lang="en-US" sz="2400" dirty="0"/>
          </a:p>
          <a:p>
            <a:endParaRPr lang="en-US" sz="2400" dirty="0"/>
          </a:p>
          <a:p>
            <a:r>
              <a:rPr lang="en-US" sz="2400" b="1" dirty="0" err="1"/>
              <a:t>Practica</a:t>
            </a:r>
            <a:r>
              <a:rPr lang="en-US" sz="2400" b="1" dirty="0"/>
              <a:t> los </a:t>
            </a:r>
            <a:r>
              <a:rPr lang="en-US" sz="2400" b="1" dirty="0" err="1"/>
              <a:t>meses</a:t>
            </a:r>
            <a:r>
              <a:rPr lang="en-US" sz="2400" b="1" dirty="0"/>
              <a:t> del </a:t>
            </a:r>
            <a:r>
              <a:rPr lang="en-US" sz="2400" b="1" dirty="0" err="1"/>
              <a:t>año</a:t>
            </a:r>
            <a:r>
              <a:rPr lang="en-US" sz="2400" b="1" dirty="0"/>
              <a:t> </a:t>
            </a:r>
            <a:r>
              <a:rPr lang="en-US" sz="2400" b="1" dirty="0" err="1"/>
              <a:t>aquí</a:t>
            </a:r>
            <a:r>
              <a:rPr lang="en-US" sz="2400" b="1" dirty="0"/>
              <a:t>: </a:t>
            </a:r>
          </a:p>
          <a:p>
            <a:r>
              <a:rPr lang="en-US" sz="2400" dirty="0">
                <a:hlinkClick r:id="rId4"/>
              </a:rPr>
              <a:t>https://www.quia.com/hm/857220.html</a:t>
            </a:r>
            <a:endParaRPr lang="en-US" sz="2400" dirty="0"/>
          </a:p>
          <a:p>
            <a:r>
              <a:rPr lang="en-US" sz="2400" dirty="0">
                <a:hlinkClick r:id="rId5"/>
              </a:rPr>
              <a:t>https://www.quia.com/rd/283977.html</a:t>
            </a:r>
            <a:endParaRPr lang="en-US" sz="2400" dirty="0"/>
          </a:p>
        </p:txBody>
      </p:sp>
    </p:spTree>
    <p:extLst>
      <p:ext uri="{BB962C8B-B14F-4D97-AF65-F5344CB8AC3E}">
        <p14:creationId xmlns:p14="http://schemas.microsoft.com/office/powerpoint/2010/main" val="302007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1EC0C-49E5-4EAD-8B16-FFE78D90111A}"/>
              </a:ext>
            </a:extLst>
          </p:cNvPr>
          <p:cNvPicPr>
            <a:picLocks noChangeAspect="1"/>
          </p:cNvPicPr>
          <p:nvPr/>
        </p:nvPicPr>
        <p:blipFill>
          <a:blip r:embed="rId2"/>
          <a:stretch>
            <a:fillRect/>
          </a:stretch>
        </p:blipFill>
        <p:spPr>
          <a:xfrm>
            <a:off x="202049" y="135148"/>
            <a:ext cx="4483683" cy="3471652"/>
          </a:xfrm>
          <a:prstGeom prst="rect">
            <a:avLst/>
          </a:prstGeom>
        </p:spPr>
      </p:pic>
      <p:pic>
        <p:nvPicPr>
          <p:cNvPr id="3" name="Picture 2">
            <a:extLst>
              <a:ext uri="{FF2B5EF4-FFF2-40B4-BE49-F238E27FC236}">
                <a16:creationId xmlns:a16="http://schemas.microsoft.com/office/drawing/2014/main" id="{97055CF2-92EC-4D9A-8209-3B899BCFE7F6}"/>
              </a:ext>
            </a:extLst>
          </p:cNvPr>
          <p:cNvPicPr>
            <a:picLocks noChangeAspect="1"/>
          </p:cNvPicPr>
          <p:nvPr/>
        </p:nvPicPr>
        <p:blipFill>
          <a:blip r:embed="rId3"/>
          <a:stretch>
            <a:fillRect/>
          </a:stretch>
        </p:blipFill>
        <p:spPr>
          <a:xfrm>
            <a:off x="1057069" y="3832686"/>
            <a:ext cx="4683331" cy="2763166"/>
          </a:xfrm>
          <a:prstGeom prst="rect">
            <a:avLst/>
          </a:prstGeom>
        </p:spPr>
      </p:pic>
      <p:pic>
        <p:nvPicPr>
          <p:cNvPr id="4" name="Content Placeholder 3">
            <a:extLst>
              <a:ext uri="{FF2B5EF4-FFF2-40B4-BE49-F238E27FC236}">
                <a16:creationId xmlns:a16="http://schemas.microsoft.com/office/drawing/2014/main" id="{2CE1BF61-3274-4952-8025-1308162BF714}"/>
              </a:ext>
            </a:extLst>
          </p:cNvPr>
          <p:cNvPicPr>
            <a:picLocks noChangeAspect="1"/>
          </p:cNvPicPr>
          <p:nvPr/>
        </p:nvPicPr>
        <p:blipFill>
          <a:blip r:embed="rId4"/>
          <a:stretch>
            <a:fillRect/>
          </a:stretch>
        </p:blipFill>
        <p:spPr>
          <a:xfrm>
            <a:off x="5246054" y="262148"/>
            <a:ext cx="3765866" cy="3765866"/>
          </a:xfrm>
          <a:prstGeom prst="rect">
            <a:avLst/>
          </a:prstGeom>
        </p:spPr>
      </p:pic>
      <p:pic>
        <p:nvPicPr>
          <p:cNvPr id="5" name="Picture 4">
            <a:extLst>
              <a:ext uri="{FF2B5EF4-FFF2-40B4-BE49-F238E27FC236}">
                <a16:creationId xmlns:a16="http://schemas.microsoft.com/office/drawing/2014/main" id="{4D138957-5281-4775-854E-616725CEE84C}"/>
              </a:ext>
            </a:extLst>
          </p:cNvPr>
          <p:cNvPicPr>
            <a:picLocks noChangeAspect="1"/>
          </p:cNvPicPr>
          <p:nvPr/>
        </p:nvPicPr>
        <p:blipFill>
          <a:blip r:embed="rId5"/>
          <a:stretch>
            <a:fillRect/>
          </a:stretch>
        </p:blipFill>
        <p:spPr>
          <a:xfrm>
            <a:off x="8911740" y="2610582"/>
            <a:ext cx="3078211" cy="3985270"/>
          </a:xfrm>
          <a:prstGeom prst="rect">
            <a:avLst/>
          </a:prstGeom>
        </p:spPr>
      </p:pic>
    </p:spTree>
    <p:extLst>
      <p:ext uri="{BB962C8B-B14F-4D97-AF65-F5344CB8AC3E}">
        <p14:creationId xmlns:p14="http://schemas.microsoft.com/office/powerpoint/2010/main" val="38394748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CBABEF636B9A40B15DE2ECE1CB036B" ma:contentTypeVersion="10" ma:contentTypeDescription="Create a new document." ma:contentTypeScope="" ma:versionID="b026c5bd0bfb269c462433dea0b3e604">
  <xsd:schema xmlns:xsd="http://www.w3.org/2001/XMLSchema" xmlns:xs="http://www.w3.org/2001/XMLSchema" xmlns:p="http://schemas.microsoft.com/office/2006/metadata/properties" xmlns:ns2="ca762066-1cb3-483f-8532-27e6e46aeb58" targetNamespace="http://schemas.microsoft.com/office/2006/metadata/properties" ma:root="true" ma:fieldsID="c2fea754f2fa53e41141578e0f65e217" ns2:_="">
    <xsd:import namespace="ca762066-1cb3-483f-8532-27e6e46ae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762066-1cb3-483f-8532-27e6e46ae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BD8770-008E-448C-BBBA-CE3CF96FAC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762066-1cb3-483f-8532-27e6e46aeb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66FED-B564-46E2-9792-BBC3C710741B}">
  <ds:schemaRefs>
    <ds:schemaRef ds:uri="http://schemas.microsoft.com/sharepoint/v3/contenttype/forms"/>
  </ds:schemaRefs>
</ds:datastoreItem>
</file>

<file path=customXml/itemProps3.xml><?xml version="1.0" encoding="utf-8"?>
<ds:datastoreItem xmlns:ds="http://schemas.openxmlformats.org/officeDocument/2006/customXml" ds:itemID="{704EE1EC-BFFC-4534-A8B8-5030C1A6AFF0}">
  <ds:schemaRefs>
    <ds:schemaRef ds:uri="http://www.w3.org/XML/1998/namespace"/>
    <ds:schemaRef ds:uri="http://schemas.microsoft.com/office/2006/documentManagement/types"/>
    <ds:schemaRef ds:uri="http://schemas.microsoft.com/office/infopath/2007/PartnerControls"/>
    <ds:schemaRef ds:uri="http://purl.org/dc/dcmitype/"/>
    <ds:schemaRef ds:uri="http://purl.org/dc/terms/"/>
    <ds:schemaRef ds:uri="http://schemas.microsoft.com/office/2006/metadata/properties"/>
    <ds:schemaRef ds:uri="http://schemas.openxmlformats.org/package/2006/metadata/core-properties"/>
    <ds:schemaRef ds:uri="ca762066-1cb3-483f-8532-27e6e46aeb58"/>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279</TotalTime>
  <Words>387</Words>
  <Application>Microsoft Office PowerPoint</Application>
  <PresentationFormat>Widescreen</PresentationFormat>
  <Paragraphs>47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Century Gothic</vt:lpstr>
      <vt:lpstr>Comic Sans MS</vt:lpstr>
      <vt:lpstr>Gallery</vt:lpstr>
      <vt:lpstr>Welcome back!  Day 2</vt:lpstr>
      <vt:lpstr>PowerPoint Presentation</vt:lpstr>
      <vt:lpstr>What did we learn yesterday? * You should already have your notes out, with paper and a pencil!</vt:lpstr>
      <vt:lpstr>Más números</vt:lpstr>
      <vt:lpstr>¡A practicar!</vt:lpstr>
      <vt:lpstr>¡Vamos a jugar KAHOOT!</vt:lpstr>
      <vt:lpstr>PowerPoint Presentation</vt:lpstr>
      <vt:lpstr>¡A practicar!</vt:lpstr>
      <vt:lpstr>PowerPoint Presentation</vt:lpstr>
      <vt:lpstr>¿Qué más?</vt:lpstr>
      <vt:lpstr>Más preguntas……</vt:lpstr>
      <vt:lpstr>PowerPoint Presentation</vt:lpstr>
      <vt:lpstr>¡A hablar!</vt:lpstr>
      <vt:lpstr>Tarea: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Day 2</dc:title>
  <dc:creator>Aaren Erwin</dc:creator>
  <cp:lastModifiedBy>Mariela Pulido</cp:lastModifiedBy>
  <cp:revision>15</cp:revision>
  <dcterms:created xsi:type="dcterms:W3CDTF">2020-08-07T15:02:44Z</dcterms:created>
  <dcterms:modified xsi:type="dcterms:W3CDTF">2020-08-18T10:58:11Z</dcterms:modified>
</cp:coreProperties>
</file>