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7" r:id="rId4"/>
    <p:sldId id="258" r:id="rId5"/>
    <p:sldId id="288" r:id="rId6"/>
    <p:sldId id="259" r:id="rId7"/>
    <p:sldId id="289" r:id="rId8"/>
    <p:sldId id="264" r:id="rId9"/>
    <p:sldId id="290" r:id="rId10"/>
    <p:sldId id="263" r:id="rId11"/>
    <p:sldId id="291" r:id="rId12"/>
    <p:sldId id="261" r:id="rId13"/>
    <p:sldId id="292" r:id="rId14"/>
    <p:sldId id="265" r:id="rId15"/>
    <p:sldId id="293" r:id="rId16"/>
    <p:sldId id="257" r:id="rId17"/>
    <p:sldId id="294" r:id="rId18"/>
    <p:sldId id="268" r:id="rId19"/>
    <p:sldId id="295" r:id="rId20"/>
    <p:sldId id="262" r:id="rId21"/>
    <p:sldId id="296" r:id="rId22"/>
    <p:sldId id="267" r:id="rId23"/>
    <p:sldId id="297" r:id="rId24"/>
    <p:sldId id="269" r:id="rId25"/>
    <p:sldId id="298" r:id="rId26"/>
    <p:sldId id="273" r:id="rId27"/>
    <p:sldId id="299" r:id="rId28"/>
    <p:sldId id="266" r:id="rId29"/>
    <p:sldId id="300" r:id="rId30"/>
    <p:sldId id="271" r:id="rId31"/>
    <p:sldId id="301" r:id="rId32"/>
    <p:sldId id="302" r:id="rId33"/>
    <p:sldId id="303" r:id="rId34"/>
    <p:sldId id="304" r:id="rId35"/>
    <p:sldId id="305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D17CA-AED4-4EF8-BF3C-1BC89E69E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63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42F0-C10E-4609-B8EC-C7444B64E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44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BF6F3-9D68-49F1-91FF-453E0AA7F1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2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AFE03-B453-4CC8-9AC8-9236EC801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7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9E3B-7A8C-4613-BC9C-822891F84F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6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77712-53CF-4AC9-862A-9BD557639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16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7D9A8-0F30-4221-BF8E-52BA58731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51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ADDD-9149-439D-936C-F67B1BF5B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6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AF63D-939E-431C-B974-5EE64247E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45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B6C21-358E-48C6-A1B3-1F71E97E7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90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4D817-CF21-4DEA-BC86-15887868B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61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CC"/>
            </a:gs>
            <a:gs pos="50000">
              <a:srgbClr val="00CCFF"/>
            </a:gs>
            <a:gs pos="100000">
              <a:srgbClr val="0099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4FC27A0-532E-496B-AAA9-FDBB9A09F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Práctica con el </a:t>
            </a:r>
            <a:r>
              <a:rPr lang="es-MX" altLang="en-US" smtClean="0"/>
              <a:t>Pretérito Regular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almorzar</a:t>
            </a:r>
            <a:r>
              <a:rPr lang="es-MX" altLang="en-US" dirty="0" smtClean="0"/>
              <a:t> </a:t>
            </a:r>
            <a:r>
              <a:rPr lang="es-MX" altLang="en-US" dirty="0" smtClean="0"/>
              <a:t>(nosotros)</a:t>
            </a:r>
            <a:endParaRPr lang="en-US" altLang="en-US" dirty="0" smtClean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almorzamos</a:t>
            </a:r>
            <a:endParaRPr lang="en-US" altLang="en-US" dirty="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cantar</a:t>
            </a:r>
            <a:r>
              <a:rPr lang="es-MX" altLang="en-US" dirty="0" smtClean="0"/>
              <a:t> </a:t>
            </a:r>
            <a:r>
              <a:rPr lang="es-MX" altLang="en-US" dirty="0" smtClean="0"/>
              <a:t>(ellos)</a:t>
            </a:r>
            <a:endParaRPr lang="en-US" altLang="en-US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cantaron</a:t>
            </a:r>
            <a:endParaRPr lang="en-US" altLang="en-US" dirty="0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Entregar </a:t>
            </a:r>
            <a:r>
              <a:rPr lang="es-MX" altLang="en-US" dirty="0" smtClean="0"/>
              <a:t>(</a:t>
            </a:r>
            <a:r>
              <a:rPr lang="es-MX" altLang="en-US" dirty="0" smtClean="0"/>
              <a:t>yo</a:t>
            </a:r>
            <a:r>
              <a:rPr lang="es-MX" altLang="en-US" dirty="0" smtClean="0"/>
              <a:t>)</a:t>
            </a:r>
            <a:endParaRPr lang="en-US" altLang="en-US" dirty="0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entregué</a:t>
            </a:r>
            <a:endParaRPr lang="en-US" altLang="en-US" dirty="0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vivir</a:t>
            </a:r>
            <a:r>
              <a:rPr lang="es-MX" altLang="en-US" dirty="0" smtClean="0"/>
              <a:t> </a:t>
            </a:r>
            <a:r>
              <a:rPr lang="es-MX" altLang="en-US" dirty="0" smtClean="0"/>
              <a:t>(yo)</a:t>
            </a:r>
            <a:endParaRPr lang="en-US" altLang="en-US" dirty="0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viv</a:t>
            </a:r>
            <a:r>
              <a:rPr lang="es-MX" altLang="en-US" dirty="0" smtClean="0"/>
              <a:t>í</a:t>
            </a:r>
            <a:endParaRPr lang="en-US" altLang="en-US" dirty="0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pintar</a:t>
            </a:r>
            <a:r>
              <a:rPr lang="es-MX" altLang="en-US" dirty="0" smtClean="0"/>
              <a:t> </a:t>
            </a:r>
            <a:r>
              <a:rPr lang="es-MX" altLang="en-US" dirty="0" smtClean="0"/>
              <a:t>(él)</a:t>
            </a:r>
            <a:endParaRPr lang="en-US" altLang="en-US" dirty="0" smtClean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pintó</a:t>
            </a:r>
            <a:endParaRPr lang="en-US" altLang="en-US" dirty="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correr</a:t>
            </a:r>
            <a:r>
              <a:rPr lang="es-MX" altLang="en-US" dirty="0" smtClean="0"/>
              <a:t> </a:t>
            </a:r>
            <a:r>
              <a:rPr lang="es-MX" altLang="en-US" dirty="0" smtClean="0"/>
              <a:t>(tú)</a:t>
            </a:r>
            <a:endParaRPr lang="en-US" alt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 escribir(</a:t>
            </a:r>
            <a:r>
              <a:rPr lang="es-MX" altLang="en-US" dirty="0" smtClean="0"/>
              <a:t>vosotros</a:t>
            </a:r>
            <a:r>
              <a:rPr lang="es-MX" altLang="en-US" dirty="0" smtClean="0"/>
              <a:t>)</a:t>
            </a:r>
            <a:endParaRPr lang="en-US" altLang="en-US" dirty="0" smtClean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escribisteis</a:t>
            </a:r>
            <a:endParaRPr lang="en-US" altLang="en-US" dirty="0" smtClean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jugar</a:t>
            </a:r>
            <a:r>
              <a:rPr lang="es-MX" altLang="en-US" dirty="0" smtClean="0"/>
              <a:t> </a:t>
            </a:r>
            <a:r>
              <a:rPr lang="es-MX" altLang="en-US" dirty="0" smtClean="0"/>
              <a:t>(tú)</a:t>
            </a:r>
            <a:endParaRPr lang="en-US" altLang="en-US" dirty="0" smtClean="0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jugaste</a:t>
            </a:r>
            <a:endParaRPr lang="en-US" altLang="en-US" dirty="0" smtClean="0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Caminar </a:t>
            </a:r>
            <a:r>
              <a:rPr lang="es-MX" altLang="en-US" dirty="0" smtClean="0"/>
              <a:t>(yo</a:t>
            </a:r>
            <a:r>
              <a:rPr lang="es-MX" altLang="en-US" dirty="0" smtClean="0"/>
              <a:t>)</a:t>
            </a:r>
            <a:endParaRPr lang="en-US" altLang="en-US" dirty="0" smtClean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caminé</a:t>
            </a:r>
            <a:endParaRPr lang="en-US" altLang="en-US" dirty="0" smtClean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pintar</a:t>
            </a:r>
            <a:r>
              <a:rPr lang="es-MX" altLang="en-US" dirty="0" smtClean="0"/>
              <a:t> </a:t>
            </a:r>
            <a:r>
              <a:rPr lang="es-MX" altLang="en-US" dirty="0" smtClean="0"/>
              <a:t>(ella)</a:t>
            </a:r>
            <a:endParaRPr lang="en-US" altLang="en-US" dirty="0" smtClean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pintó</a:t>
            </a:r>
            <a:endParaRPr lang="en-US" altLang="en-US" dirty="0" smtClean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correr</a:t>
            </a:r>
            <a:r>
              <a:rPr lang="es-MX" altLang="en-US" dirty="0" smtClean="0"/>
              <a:t> </a:t>
            </a:r>
            <a:r>
              <a:rPr lang="es-MX" altLang="en-US" dirty="0" smtClean="0"/>
              <a:t>(ustedes)</a:t>
            </a:r>
            <a:endParaRPr lang="en-US" altLang="en-US" dirty="0" smtClean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corr</a:t>
            </a:r>
            <a:r>
              <a:rPr lang="es-MX" altLang="en-US" dirty="0" smtClean="0"/>
              <a:t>ieron</a:t>
            </a:r>
            <a:endParaRPr lang="en-US" altLang="en-US" dirty="0" smtClean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err="1" smtClean="0"/>
              <a:t>corr</a:t>
            </a:r>
            <a:r>
              <a:rPr lang="es-MX" altLang="en-US" dirty="0" err="1" smtClean="0"/>
              <a:t>íste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 bailar (</a:t>
            </a:r>
            <a:r>
              <a:rPr lang="es-MX" altLang="en-US" dirty="0" smtClean="0"/>
              <a:t>ellos</a:t>
            </a:r>
            <a:r>
              <a:rPr lang="es-MX" altLang="en-US" dirty="0" smtClean="0"/>
              <a:t>)</a:t>
            </a:r>
            <a:endParaRPr lang="en-US" altLang="en-US" dirty="0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bailaron</a:t>
            </a:r>
            <a:endParaRPr lang="en-US" altLang="en-US" dirty="0" smtClean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err="1"/>
              <a:t>e</a:t>
            </a:r>
            <a:r>
              <a:rPr lang="en-US" sz="5400" dirty="0" err="1" smtClean="0"/>
              <a:t>scribir</a:t>
            </a:r>
            <a:r>
              <a:rPr lang="en-US" sz="5400" dirty="0" smtClean="0"/>
              <a:t> (</a:t>
            </a:r>
            <a:r>
              <a:rPr lang="en-US" sz="5400" dirty="0" err="1"/>
              <a:t>y</a:t>
            </a:r>
            <a:r>
              <a:rPr lang="en-US" sz="5400" dirty="0" err="1" smtClean="0"/>
              <a:t>o</a:t>
            </a:r>
            <a:r>
              <a:rPr lang="en-US" sz="5400" dirty="0" smtClean="0"/>
              <a:t>)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74242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escribí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181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</a:t>
            </a:r>
            <a:r>
              <a:rPr lang="en-US" dirty="0" err="1" smtClean="0"/>
              <a:t>eber</a:t>
            </a:r>
            <a:r>
              <a:rPr lang="en-US" dirty="0" smtClean="0"/>
              <a:t> (</a:t>
            </a:r>
            <a:r>
              <a:rPr lang="en-US" dirty="0" err="1" smtClean="0"/>
              <a:t>yo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850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bebí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comer</a:t>
            </a:r>
            <a:r>
              <a:rPr lang="es-MX" altLang="en-US" dirty="0" smtClean="0"/>
              <a:t> </a:t>
            </a:r>
            <a:r>
              <a:rPr lang="es-MX" altLang="en-US" dirty="0" smtClean="0"/>
              <a:t>(él)</a:t>
            </a:r>
            <a:endParaRPr lang="en-US" altLang="en-US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comió</a:t>
            </a:r>
            <a:endParaRPr lang="en-US" altLang="en-US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estudiar</a:t>
            </a:r>
            <a:r>
              <a:rPr lang="es-MX" altLang="en-US" dirty="0" smtClean="0"/>
              <a:t> </a:t>
            </a:r>
            <a:r>
              <a:rPr lang="es-MX" altLang="en-US" dirty="0" smtClean="0"/>
              <a:t>(nosotros)</a:t>
            </a:r>
            <a:endParaRPr lang="en-US" altLang="en-US" dirty="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estudiamos</a:t>
            </a:r>
            <a:endParaRPr lang="en-US" altLang="en-US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dirty="0" smtClean="0"/>
              <a:t>Entregar (yo)</a:t>
            </a:r>
            <a:endParaRPr lang="en-US" altLang="en-US" dirty="0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entregué</a:t>
            </a:r>
            <a:endParaRPr lang="en-US" altLang="en-US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90</Words>
  <Application>Microsoft Office PowerPoint</Application>
  <PresentationFormat>On-screen Show (4:3)</PresentationFormat>
  <Paragraphs>36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Arial</vt:lpstr>
      <vt:lpstr>Default Design</vt:lpstr>
      <vt:lpstr>Práctica con el Pretérito Regular</vt:lpstr>
      <vt:lpstr>correr (tú)</vt:lpstr>
      <vt:lpstr>corríste</vt:lpstr>
      <vt:lpstr>comer (él)</vt:lpstr>
      <vt:lpstr>comió</vt:lpstr>
      <vt:lpstr>estudiar (nosotros)</vt:lpstr>
      <vt:lpstr>estudiamos</vt:lpstr>
      <vt:lpstr>Entregar (yo)</vt:lpstr>
      <vt:lpstr>entregué</vt:lpstr>
      <vt:lpstr>almorzar (nosotros)</vt:lpstr>
      <vt:lpstr>almorzamos</vt:lpstr>
      <vt:lpstr>cantar (ellos)</vt:lpstr>
      <vt:lpstr>cantaron</vt:lpstr>
      <vt:lpstr>Entregar (yo)</vt:lpstr>
      <vt:lpstr>entregué</vt:lpstr>
      <vt:lpstr>vivir (yo)</vt:lpstr>
      <vt:lpstr>viví</vt:lpstr>
      <vt:lpstr>pintar (él)</vt:lpstr>
      <vt:lpstr>pintó</vt:lpstr>
      <vt:lpstr> escribir(vosotros)</vt:lpstr>
      <vt:lpstr>escribisteis</vt:lpstr>
      <vt:lpstr>jugar (tú)</vt:lpstr>
      <vt:lpstr>jugaste</vt:lpstr>
      <vt:lpstr>Caminar (yo)</vt:lpstr>
      <vt:lpstr>caminé</vt:lpstr>
      <vt:lpstr>pintar (ella)</vt:lpstr>
      <vt:lpstr>pintó</vt:lpstr>
      <vt:lpstr>correr (ustedes)</vt:lpstr>
      <vt:lpstr>corrieron</vt:lpstr>
      <vt:lpstr> bailar (ellos)</vt:lpstr>
      <vt:lpstr>bailaron</vt:lpstr>
      <vt:lpstr>PowerPoint Presentation</vt:lpstr>
      <vt:lpstr>escribí</vt:lpstr>
      <vt:lpstr>beber (yo)</vt:lpstr>
      <vt:lpstr>bebí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con el pretérito</dc:title>
  <dc:creator>Cobb County School District</dc:creator>
  <cp:lastModifiedBy>Mariela Pulido</cp:lastModifiedBy>
  <cp:revision>9</cp:revision>
  <dcterms:created xsi:type="dcterms:W3CDTF">2009-03-01T18:25:59Z</dcterms:created>
  <dcterms:modified xsi:type="dcterms:W3CDTF">2019-02-04T15:16:58Z</dcterms:modified>
</cp:coreProperties>
</file>