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4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5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7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7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7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2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81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55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0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7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7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7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2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550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5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0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6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6AB16-1860-4090-84C4-5F6086360317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B38D-2675-48A4-B9A4-294357A89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6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76001"/>
              </p:ext>
            </p:extLst>
          </p:nvPr>
        </p:nvGraphicFramePr>
        <p:xfrm>
          <a:off x="457200" y="1447800"/>
          <a:ext cx="7924800" cy="5021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Subject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When to use it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Only </a:t>
                      </a:r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</a:t>
                      </a:r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 / Ella / </a:t>
                      </a:r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1 person</a:t>
                      </a:r>
                      <a:r>
                        <a:rPr lang="en-US" baseline="0" dirty="0" smtClean="0"/>
                        <a:t> / place / 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Somebody</a:t>
                      </a:r>
                      <a:r>
                        <a:rPr lang="en-US" baseline="0" dirty="0" smtClean="0"/>
                        <a:t> and I </a:t>
                      </a:r>
                    </a:p>
                    <a:p>
                      <a:pPr algn="ctr"/>
                      <a:r>
                        <a:rPr lang="en-US" baseline="0" dirty="0" smtClean="0"/>
                        <a:t>(Marco y </a:t>
                      </a:r>
                      <a:r>
                        <a:rPr lang="en-US" baseline="0" dirty="0" err="1" smtClean="0"/>
                        <a:t>yo</a:t>
                      </a:r>
                      <a:r>
                        <a:rPr lang="en-US" baseline="0" dirty="0" smtClean="0"/>
                        <a:t>) </a:t>
                      </a:r>
                    </a:p>
                    <a:p>
                      <a:pPr algn="ctr"/>
                      <a:r>
                        <a:rPr lang="en-US" baseline="0" dirty="0" smtClean="0"/>
                        <a:t>or </a:t>
                      </a:r>
                      <a:r>
                        <a:rPr lang="en-US" baseline="0" dirty="0" err="1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y Somebody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y Marco)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Or </a:t>
                      </a:r>
                      <a:r>
                        <a:rPr lang="en-US" smtClean="0"/>
                        <a:t>nosotros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444803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Any 2+ people</a:t>
                      </a:r>
                      <a:r>
                        <a:rPr lang="en-US" baseline="0" dirty="0" smtClean="0"/>
                        <a:t> / places / things – I am NOT included.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9564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eorgia" pitchFamily="18" charset="0"/>
              </a:rPr>
              <a:t>Present Tense Verb Chart</a:t>
            </a:r>
            <a:endParaRPr lang="en-US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515183"/>
              </p:ext>
            </p:extLst>
          </p:nvPr>
        </p:nvGraphicFramePr>
        <p:xfrm>
          <a:off x="381000" y="1257450"/>
          <a:ext cx="8153400" cy="5129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62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1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8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18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Estar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Tener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Jugar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Hacer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Meaning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 / Ella / </a:t>
                      </a:r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Nosotros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Vosotros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261427"/>
                  </a:ext>
                </a:extLst>
              </a:tr>
              <a:tr h="64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49564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Georgia" pitchFamily="18" charset="0"/>
              </a:rPr>
              <a:t>Present Tense - Irregulars</a:t>
            </a:r>
            <a:endParaRPr lang="en-US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Office Theme</vt:lpstr>
      <vt:lpstr>iRespondQuestionMaster</vt:lpstr>
      <vt:lpstr>iRespondGraphMaster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lastModifiedBy>Aaren Erwin</cp:lastModifiedBy>
  <cp:revision>4</cp:revision>
  <cp:lastPrinted>2017-07-28T14:18:46Z</cp:lastPrinted>
  <dcterms:created xsi:type="dcterms:W3CDTF">2013-01-08T18:26:31Z</dcterms:created>
  <dcterms:modified xsi:type="dcterms:W3CDTF">2018-01-04T18:49:35Z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