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59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9136-6476-4A3C-AAD9-BBA9A15DA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90A45D-0C99-4B3D-94E6-4B8933FDC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55023-D4A0-4736-B943-CEECC8A52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FED2-CB01-4507-B3F8-C607DBADCA7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FD8F6-4D4A-4A36-A194-C2EA841A1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68B6A-2C10-4D0B-93EE-29B64E7AC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5E69-F069-497D-A24B-8997321B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0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4607B-24F8-4A74-86F1-624B3C1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00EEA-598F-4009-9989-ECC3DED5C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B3084-5CB2-414B-B355-213EC5855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FED2-CB01-4507-B3F8-C607DBADCA7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951EF-E259-4911-B0C7-53D5FB55A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923BA-E4BF-4E0E-A3D1-0FF7275A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5E69-F069-497D-A24B-8997321B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0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3D0A03-E371-4EAD-BE21-3D27F1736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91F445-97C5-4E1D-BC83-75591F2C4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02BB8-EC60-4FF4-9643-B4E6E210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FED2-CB01-4507-B3F8-C607DBADCA7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11286-5DF9-4F17-8DA9-E4838A114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6FEC-B3C2-49E6-BE7F-26828D9C6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5E69-F069-497D-A24B-8997321B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7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3748D-854E-4FBF-9752-80E818F37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BF63A-08A0-4F94-A32C-B63A4E33A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B0D20-6DEC-4AE9-9905-1B250FD79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FED2-CB01-4507-B3F8-C607DBADCA7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8F011-B304-48F7-A962-F75E3F480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90379-992A-4AC3-9698-240CDAF28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5E69-F069-497D-A24B-8997321B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3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84882-3047-48FE-BBF5-1E4979D73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510E6-A52F-4E2D-9700-5B46DFCE7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047AE-EAFB-4924-8367-8FBC07DAA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FED2-CB01-4507-B3F8-C607DBADCA7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46B82-21A6-42F2-9E6F-DB450F40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8D28A-75DF-402F-8823-A85DBE57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5E69-F069-497D-A24B-8997321B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9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F1749-E189-43D5-9BF6-626A25B96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3A84E-C8EE-4B89-BF24-310048E81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C45165-78F7-4CDC-8F35-402A75194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AEC3C-9B52-4529-9BE7-D3B7C4A7F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FED2-CB01-4507-B3F8-C607DBADCA7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3CE6A-93FC-465F-9226-EF6AF3A49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47672-7FF9-4358-B994-99792CBC1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5E69-F069-497D-A24B-8997321B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0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A6765-C38F-4B91-B887-DBCCCEDA7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8569D-6FEB-4F39-A715-AEF15FEA0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2B2A23-D12A-487D-AF85-4A85941BC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1FFE25-C3BD-4EEE-8EAB-EE89E37DB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BD122F-A618-486E-8BD1-70B19713A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1741C9-2DF2-4DC7-91A9-407FEE82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FED2-CB01-4507-B3F8-C607DBADCA7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296FFD-114D-48E0-AF31-E41362E38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C469BB-1122-4FAC-81D3-FD51163C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5E69-F069-497D-A24B-8997321B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0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D4803-ED2E-4C8C-A98B-8B921A0FF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5990D-487B-4225-91ED-525F74935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FED2-CB01-4507-B3F8-C607DBADCA7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2F51A8-3E11-4A6C-87E7-10428369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FA76BC-B409-4F49-A38C-B62021DBF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5E69-F069-497D-A24B-8997321B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7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839092-0381-4D83-94DA-7EE3DF84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FED2-CB01-4507-B3F8-C607DBADCA7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94557B-5F99-47EE-9B54-15A944EF7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D3A24-B0DA-4B85-BE84-53B742155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5E69-F069-497D-A24B-8997321B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3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FDA88-B517-4A6C-A2A0-39B94DE2D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8177C-C68F-4B7B-AE0C-13457B5EE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0C402-C6AD-4C27-BCE8-3EB4F1CBB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32B17-65CF-46FE-8627-CE3476102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FED2-CB01-4507-B3F8-C607DBADCA7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BB636-70B4-44B0-AD82-F4AD5E7BF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6A933-0551-4870-B796-0E3A68E0D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5E69-F069-497D-A24B-8997321B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83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D1E6C-A630-43C9-8C5C-111A43623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AE2D42-B9ED-4C31-8DB6-40EF19B2E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1EAA86-63CF-4CCF-B0E7-AD9ACEAA9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54C42B-1117-4C35-9DFF-B0034F689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FED2-CB01-4507-B3F8-C607DBADCA7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CA276-BEAF-406D-9A1D-4742D5E06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BC86A-C279-4ACB-8DA2-8AFFB36D6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5E69-F069-497D-A24B-8997321B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0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82323C-D1C4-4496-B1FB-705E33B2D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83682-4303-4BEA-8B05-20BF4B744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F675B-14F1-4645-91D4-124BE8EFDF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FED2-CB01-4507-B3F8-C607DBADCA7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6DA45-3E56-4671-B6FD-A753273192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20F92-86E2-4C75-B93F-14E0202C5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65E69-F069-497D-A24B-8997321B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3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7A829-120B-4D23-8FF0-762A578E74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Berlin Sans FB" panose="020E0602020502020306" pitchFamily="34" charset="0"/>
              </a:rPr>
              <a:t>Por vs. Para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3BF9E9-F476-47A4-B29F-2A339DEE73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35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79B42-203E-46AC-9A6B-8DE338A9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Por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D18F7-296C-4A57-B540-FFD72343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lnSpcReduction="1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Exchange</a:t>
            </a:r>
          </a:p>
          <a:p>
            <a:endParaRPr lang="en-US" sz="2000" dirty="0"/>
          </a:p>
          <a:p>
            <a:pPr lvl="1"/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doy</a:t>
            </a:r>
            <a:r>
              <a:rPr lang="en-US" sz="3200" dirty="0"/>
              <a:t> las </a:t>
            </a:r>
            <a:r>
              <a:rPr lang="en-US" sz="3200" dirty="0" err="1"/>
              <a:t>respuestas</a:t>
            </a:r>
            <a:r>
              <a:rPr lang="en-US" sz="3200" dirty="0"/>
              <a:t> a la </a:t>
            </a:r>
            <a:r>
              <a:rPr lang="en-US" sz="3200" dirty="0" err="1"/>
              <a:t>tarea</a:t>
            </a:r>
            <a:r>
              <a:rPr lang="en-US" sz="3200" dirty="0"/>
              <a:t> de </a:t>
            </a:r>
            <a:r>
              <a:rPr lang="en-US" sz="3200" dirty="0" err="1"/>
              <a:t>matemáticas</a:t>
            </a:r>
            <a:r>
              <a:rPr lang="en-US" sz="3200" dirty="0"/>
              <a:t> por una galleta.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err="1"/>
              <a:t>Yo</a:t>
            </a:r>
            <a:r>
              <a:rPr lang="en-US" sz="3200" dirty="0"/>
              <a:t> </a:t>
            </a:r>
            <a:r>
              <a:rPr lang="en-US" sz="3200" dirty="0" err="1"/>
              <a:t>pagué</a:t>
            </a:r>
            <a:r>
              <a:rPr lang="en-US" sz="3200" dirty="0"/>
              <a:t> $60 por los </a:t>
            </a:r>
            <a:r>
              <a:rPr lang="en-US" sz="3200" dirty="0" err="1"/>
              <a:t>zapatos</a:t>
            </a:r>
            <a:r>
              <a:rPr lang="en-US" sz="3200" dirty="0"/>
              <a:t>.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¡</a:t>
            </a:r>
            <a:r>
              <a:rPr lang="en-US" sz="3200" dirty="0" err="1"/>
              <a:t>Qué</a:t>
            </a:r>
            <a:r>
              <a:rPr lang="en-US" sz="3200" dirty="0"/>
              <a:t> </a:t>
            </a:r>
            <a:r>
              <a:rPr lang="en-US" sz="3200" dirty="0" err="1"/>
              <a:t>oferta</a:t>
            </a:r>
            <a:r>
              <a:rPr lang="en-US" sz="3200" dirty="0"/>
              <a:t>…dos por el </a:t>
            </a:r>
            <a:r>
              <a:rPr lang="en-US" sz="3200" dirty="0" err="1"/>
              <a:t>precio</a:t>
            </a:r>
            <a:r>
              <a:rPr lang="en-US" sz="3200" dirty="0"/>
              <a:t> de uno!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¿</a:t>
            </a:r>
            <a:r>
              <a:rPr lang="en-US" sz="3200" dirty="0" err="1"/>
              <a:t>Quieres</a:t>
            </a:r>
            <a:r>
              <a:rPr lang="en-US" sz="3200" dirty="0"/>
              <a:t> </a:t>
            </a:r>
            <a:r>
              <a:rPr lang="en-US" sz="3200" dirty="0" err="1"/>
              <a:t>cambiar</a:t>
            </a:r>
            <a:r>
              <a:rPr lang="en-US" sz="3200" dirty="0"/>
              <a:t> </a:t>
            </a:r>
            <a:r>
              <a:rPr lang="en-US" sz="3200" dirty="0" err="1"/>
              <a:t>tus</a:t>
            </a:r>
            <a:r>
              <a:rPr lang="en-US" sz="3200" dirty="0"/>
              <a:t> Fritos por Doritos?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6448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79B42-203E-46AC-9A6B-8DE338A9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Por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D18F7-296C-4A57-B540-FFD72343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lnSpcReduction="1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Reason (translates as: “due to, because of”)</a:t>
            </a:r>
          </a:p>
          <a:p>
            <a:endParaRPr lang="en-US" sz="2000" dirty="0"/>
          </a:p>
          <a:p>
            <a:pPr lvl="1"/>
            <a:r>
              <a:rPr lang="en-US" sz="2800" dirty="0" err="1"/>
              <a:t>Yo</a:t>
            </a:r>
            <a:r>
              <a:rPr lang="en-US" sz="2800" dirty="0"/>
              <a:t> </a:t>
            </a:r>
            <a:r>
              <a:rPr lang="en-US" sz="2800" dirty="0" err="1"/>
              <a:t>salí</a:t>
            </a:r>
            <a:r>
              <a:rPr lang="en-US" sz="2800" dirty="0"/>
              <a:t> </a:t>
            </a:r>
            <a:r>
              <a:rPr lang="en-US" sz="2800" dirty="0" err="1"/>
              <a:t>temprano</a:t>
            </a:r>
            <a:r>
              <a:rPr lang="en-US" sz="2800" dirty="0"/>
              <a:t> del </a:t>
            </a:r>
            <a:r>
              <a:rPr lang="en-US" sz="2800" dirty="0" err="1"/>
              <a:t>partido</a:t>
            </a:r>
            <a:r>
              <a:rPr lang="en-US" sz="2800" dirty="0"/>
              <a:t> por la </a:t>
            </a:r>
            <a:r>
              <a:rPr lang="en-US" sz="2800" dirty="0" err="1"/>
              <a:t>lluvia</a:t>
            </a:r>
            <a:r>
              <a:rPr lang="en-US" sz="2800" dirty="0"/>
              <a:t>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Marisa no </a:t>
            </a:r>
            <a:r>
              <a:rPr lang="en-US" sz="2800" dirty="0" err="1"/>
              <a:t>puede</a:t>
            </a:r>
            <a:r>
              <a:rPr lang="en-US" sz="2800" dirty="0"/>
              <a:t> </a:t>
            </a:r>
            <a:r>
              <a:rPr lang="en-US" sz="2800" dirty="0" err="1"/>
              <a:t>ir</a:t>
            </a:r>
            <a:r>
              <a:rPr lang="en-US" sz="2800" dirty="0"/>
              <a:t> a la fiesta por </a:t>
            </a:r>
            <a:r>
              <a:rPr lang="en-US" sz="2800" dirty="0" err="1"/>
              <a:t>sacar</a:t>
            </a:r>
            <a:r>
              <a:rPr lang="en-US" sz="2800" dirty="0"/>
              <a:t> malas </a:t>
            </a:r>
            <a:r>
              <a:rPr lang="en-US" sz="2800" dirty="0" err="1"/>
              <a:t>notas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los </a:t>
            </a:r>
            <a:r>
              <a:rPr lang="en-US" sz="2800" dirty="0" err="1"/>
              <a:t>examenes</a:t>
            </a:r>
            <a:r>
              <a:rPr lang="en-US" sz="2800" dirty="0"/>
              <a:t>.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err="1"/>
              <a:t>Vamos</a:t>
            </a:r>
            <a:r>
              <a:rPr lang="en-US" sz="2800" dirty="0"/>
              <a:t> a </a:t>
            </a:r>
            <a:r>
              <a:rPr lang="en-US" sz="2800" dirty="0" err="1"/>
              <a:t>llegar</a:t>
            </a:r>
            <a:r>
              <a:rPr lang="en-US" sz="2800" dirty="0"/>
              <a:t> </a:t>
            </a:r>
            <a:r>
              <a:rPr lang="en-US" sz="2800" dirty="0" err="1"/>
              <a:t>tarde</a:t>
            </a:r>
            <a:r>
              <a:rPr lang="en-US" sz="2800" dirty="0"/>
              <a:t> por el </a:t>
            </a:r>
            <a:r>
              <a:rPr lang="en-US" sz="2800" dirty="0" err="1"/>
              <a:t>trafico</a:t>
            </a:r>
            <a:r>
              <a:rPr lang="en-US" sz="2800" dirty="0"/>
              <a:t>.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err="1"/>
              <a:t>Voy</a:t>
            </a:r>
            <a:r>
              <a:rPr lang="en-US" sz="2800" dirty="0"/>
              <a:t> a </a:t>
            </a:r>
            <a:r>
              <a:rPr lang="en-US" sz="2800" dirty="0" err="1"/>
              <a:t>asisitir</a:t>
            </a:r>
            <a:r>
              <a:rPr lang="en-US" sz="2800" dirty="0"/>
              <a:t> a una </a:t>
            </a:r>
            <a:r>
              <a:rPr lang="en-US" sz="2800" dirty="0" err="1"/>
              <a:t>universidad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el </a:t>
            </a:r>
            <a:r>
              <a:rPr lang="en-US" sz="2800" dirty="0" err="1"/>
              <a:t>estado</a:t>
            </a:r>
            <a:r>
              <a:rPr lang="en-US" sz="2800" dirty="0"/>
              <a:t> de Georgia por la </a:t>
            </a:r>
            <a:r>
              <a:rPr lang="en-US" sz="2800" dirty="0" err="1"/>
              <a:t>beca</a:t>
            </a:r>
            <a:r>
              <a:rPr lang="en-US" sz="2800" dirty="0"/>
              <a:t> de HOPE.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3897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0383" y="0"/>
            <a:ext cx="8451607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374517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79B42-203E-46AC-9A6B-8DE338A9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2" y="637762"/>
            <a:ext cx="2190782" cy="5576770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Para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EAE243-3A9F-4A46-B0D9-04C723A8A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733" y="643465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D18F7-296C-4A57-B540-FFD72343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732" y="850052"/>
            <a:ext cx="6390623" cy="532691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Recipient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Este regalo es para </a:t>
            </a:r>
            <a:r>
              <a:rPr lang="en-US" sz="3200" dirty="0" err="1"/>
              <a:t>ti</a:t>
            </a:r>
            <a:r>
              <a:rPr lang="en-US" sz="3200" dirty="0"/>
              <a:t>.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err="1"/>
              <a:t>Yo</a:t>
            </a:r>
            <a:r>
              <a:rPr lang="en-US" sz="3200" dirty="0"/>
              <a:t> </a:t>
            </a:r>
            <a:r>
              <a:rPr lang="en-US" sz="3200" dirty="0" err="1"/>
              <a:t>compré</a:t>
            </a:r>
            <a:r>
              <a:rPr lang="en-US" sz="3200" dirty="0"/>
              <a:t> </a:t>
            </a:r>
            <a:r>
              <a:rPr lang="en-US" sz="3200" dirty="0" err="1"/>
              <a:t>esta</a:t>
            </a:r>
            <a:r>
              <a:rPr lang="en-US" sz="3200" dirty="0"/>
              <a:t> </a:t>
            </a:r>
            <a:r>
              <a:rPr lang="en-US" sz="3200" dirty="0" err="1"/>
              <a:t>chaqueta</a:t>
            </a:r>
            <a:r>
              <a:rPr lang="en-US" sz="3200" dirty="0"/>
              <a:t> para mi </a:t>
            </a:r>
            <a:r>
              <a:rPr lang="en-US" sz="3200" dirty="0" err="1"/>
              <a:t>madre</a:t>
            </a:r>
            <a:r>
              <a:rPr lang="en-US" sz="3200" dirty="0"/>
              <a:t>.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Clara </a:t>
            </a:r>
            <a:r>
              <a:rPr lang="en-US" sz="3200" dirty="0" err="1"/>
              <a:t>prepara</a:t>
            </a:r>
            <a:r>
              <a:rPr lang="en-US" sz="3200" dirty="0"/>
              <a:t> la </a:t>
            </a:r>
            <a:r>
              <a:rPr lang="en-US" sz="3200" dirty="0" err="1"/>
              <a:t>cena</a:t>
            </a:r>
            <a:r>
              <a:rPr lang="en-US" sz="3200" dirty="0"/>
              <a:t> para la </a:t>
            </a:r>
            <a:r>
              <a:rPr lang="en-US" sz="3200" dirty="0" err="1"/>
              <a:t>familia</a:t>
            </a:r>
            <a:r>
              <a:rPr lang="en-US" sz="3200" dirty="0"/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55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0383" y="0"/>
            <a:ext cx="8451607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374517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79B42-203E-46AC-9A6B-8DE338A9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2" y="637762"/>
            <a:ext cx="2190782" cy="5576770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Para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EAE243-3A9F-4A46-B0D9-04C723A8A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733" y="643465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D18F7-296C-4A57-B540-FFD72343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732" y="850052"/>
            <a:ext cx="6390623" cy="532691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Opinion</a:t>
            </a:r>
          </a:p>
          <a:p>
            <a:pPr lvl="1"/>
            <a:endParaRPr lang="en-US" dirty="0"/>
          </a:p>
          <a:p>
            <a:pPr lvl="1"/>
            <a:r>
              <a:rPr lang="en-US" sz="3200" dirty="0"/>
              <a:t>Para </a:t>
            </a:r>
            <a:r>
              <a:rPr lang="en-US" sz="3200" dirty="0" err="1"/>
              <a:t>mí</a:t>
            </a:r>
            <a:r>
              <a:rPr lang="en-US" sz="3200" dirty="0"/>
              <a:t>, el </a:t>
            </a:r>
            <a:r>
              <a:rPr lang="en-US" sz="3200" dirty="0" err="1"/>
              <a:t>helado</a:t>
            </a:r>
            <a:r>
              <a:rPr lang="en-US" sz="3200" dirty="0"/>
              <a:t> chocolate es major que el </a:t>
            </a:r>
            <a:r>
              <a:rPr lang="en-US" sz="3200" dirty="0" err="1"/>
              <a:t>helado</a:t>
            </a:r>
            <a:r>
              <a:rPr lang="en-US" sz="3200" dirty="0"/>
              <a:t> de vanilla.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Para Eduardo, Gisela es la </a:t>
            </a:r>
            <a:r>
              <a:rPr lang="en-US" sz="3200" dirty="0" err="1"/>
              <a:t>chica</a:t>
            </a:r>
            <a:r>
              <a:rPr lang="en-US" sz="3200" dirty="0"/>
              <a:t> </a:t>
            </a:r>
            <a:r>
              <a:rPr lang="en-US" sz="3200" dirty="0" err="1"/>
              <a:t>más</a:t>
            </a:r>
            <a:r>
              <a:rPr lang="en-US" sz="3200" dirty="0"/>
              <a:t> </a:t>
            </a:r>
            <a:r>
              <a:rPr lang="en-US" sz="3200" dirty="0" err="1"/>
              <a:t>bonita</a:t>
            </a:r>
            <a:r>
              <a:rPr lang="en-US" sz="3200" dirty="0"/>
              <a:t> del </a:t>
            </a:r>
            <a:r>
              <a:rPr lang="en-US" sz="3200" dirty="0" err="1"/>
              <a:t>mundo</a:t>
            </a:r>
            <a:r>
              <a:rPr lang="en-US" sz="3200" dirty="0"/>
              <a:t>.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Para </a:t>
            </a:r>
            <a:r>
              <a:rPr lang="en-US" sz="3200" dirty="0" err="1"/>
              <a:t>ella</a:t>
            </a:r>
            <a:r>
              <a:rPr lang="en-US" sz="3200" dirty="0"/>
              <a:t>, la </a:t>
            </a:r>
            <a:r>
              <a:rPr lang="en-US" sz="3200" dirty="0" err="1"/>
              <a:t>clase</a:t>
            </a:r>
            <a:r>
              <a:rPr lang="en-US" sz="3200" dirty="0"/>
              <a:t> de </a:t>
            </a:r>
            <a:r>
              <a:rPr lang="en-US" sz="3200" dirty="0" err="1"/>
              <a:t>historia</a:t>
            </a:r>
            <a:r>
              <a:rPr lang="en-US" sz="3200" dirty="0"/>
              <a:t> es </a:t>
            </a:r>
            <a:r>
              <a:rPr lang="en-US" sz="3200" dirty="0" err="1"/>
              <a:t>más</a:t>
            </a:r>
            <a:r>
              <a:rPr lang="en-US" sz="3200" dirty="0"/>
              <a:t> </a:t>
            </a:r>
            <a:r>
              <a:rPr lang="en-US" sz="3200" dirty="0" err="1"/>
              <a:t>fácil</a:t>
            </a:r>
            <a:r>
              <a:rPr lang="en-US" sz="3200" dirty="0"/>
              <a:t> que </a:t>
            </a:r>
            <a:r>
              <a:rPr lang="en-US" sz="3200" dirty="0" err="1"/>
              <a:t>inglés</a:t>
            </a:r>
            <a:r>
              <a:rPr lang="en-US" sz="3200" dirty="0"/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79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0383" y="0"/>
            <a:ext cx="8451607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374517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79B42-203E-46AC-9A6B-8DE338A9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2" y="637762"/>
            <a:ext cx="2190782" cy="5576770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Para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EAE243-3A9F-4A46-B0D9-04C723A8A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733" y="643465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D18F7-296C-4A57-B540-FFD72343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732" y="850052"/>
            <a:ext cx="6390623" cy="532691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Backhanded Complement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Para ser gringo(a), </a:t>
            </a:r>
            <a:r>
              <a:rPr lang="en-US" sz="3200" dirty="0" err="1"/>
              <a:t>hablas</a:t>
            </a:r>
            <a:r>
              <a:rPr lang="en-US" sz="3200" dirty="0"/>
              <a:t> bien el </a:t>
            </a:r>
            <a:r>
              <a:rPr lang="en-US" sz="3200" dirty="0" err="1"/>
              <a:t>español</a:t>
            </a:r>
            <a:r>
              <a:rPr lang="en-US" sz="3200" dirty="0"/>
              <a:t>.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Para ser tan </a:t>
            </a:r>
            <a:r>
              <a:rPr lang="en-US" sz="3200" dirty="0" err="1"/>
              <a:t>joven</a:t>
            </a:r>
            <a:r>
              <a:rPr lang="en-US" sz="3200" dirty="0"/>
              <a:t>, es </a:t>
            </a:r>
            <a:r>
              <a:rPr lang="en-US" sz="3200" dirty="0" err="1"/>
              <a:t>muy</a:t>
            </a:r>
            <a:r>
              <a:rPr lang="en-US" sz="3200" dirty="0"/>
              <a:t> </a:t>
            </a:r>
            <a:r>
              <a:rPr lang="en-US" sz="3200" dirty="0" err="1"/>
              <a:t>inteligente</a:t>
            </a:r>
            <a:r>
              <a:rPr lang="en-US" sz="3200" dirty="0"/>
              <a:t>.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Para no </a:t>
            </a:r>
            <a:r>
              <a:rPr lang="en-US" sz="3200" dirty="0" err="1"/>
              <a:t>tener</a:t>
            </a:r>
            <a:r>
              <a:rPr lang="en-US" sz="3200" dirty="0"/>
              <a:t> </a:t>
            </a:r>
            <a:r>
              <a:rPr lang="en-US" sz="3200" dirty="0" err="1"/>
              <a:t>mucho</a:t>
            </a:r>
            <a:r>
              <a:rPr lang="en-US" sz="3200" dirty="0"/>
              <a:t> dinero, es una persona </a:t>
            </a:r>
            <a:r>
              <a:rPr lang="en-US" sz="3200" dirty="0" err="1"/>
              <a:t>muy</a:t>
            </a:r>
            <a:r>
              <a:rPr lang="en-US" sz="3200" dirty="0"/>
              <a:t> </a:t>
            </a:r>
            <a:r>
              <a:rPr lang="en-US" sz="3200" dirty="0" err="1"/>
              <a:t>generosa</a:t>
            </a:r>
            <a:r>
              <a:rPr lang="en-US" sz="3200" dirty="0"/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81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4654285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79B42-203E-46AC-9A6B-8DE338A9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2898276" cy="5576770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Para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EAE243-3A9F-4A46-B0D9-04C723A8A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9977" y="643465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D18F7-296C-4A57-B540-FFD72343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9976" y="850052"/>
            <a:ext cx="5605373" cy="532691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Destination</a:t>
            </a:r>
          </a:p>
          <a:p>
            <a:pPr lvl="1"/>
            <a:endParaRPr lang="en-US" dirty="0"/>
          </a:p>
          <a:p>
            <a:pPr lvl="1"/>
            <a:r>
              <a:rPr lang="en-US" sz="3200" dirty="0" err="1"/>
              <a:t>Vamos</a:t>
            </a:r>
            <a:r>
              <a:rPr lang="en-US" sz="3200" dirty="0"/>
              <a:t> para Europa </a:t>
            </a:r>
            <a:r>
              <a:rPr lang="en-US" sz="3200" dirty="0" err="1"/>
              <a:t>durante</a:t>
            </a:r>
            <a:r>
              <a:rPr lang="en-US" sz="3200" dirty="0"/>
              <a:t> las </a:t>
            </a:r>
            <a:r>
              <a:rPr lang="en-US" sz="3200" dirty="0" err="1"/>
              <a:t>vacaciones</a:t>
            </a:r>
            <a:r>
              <a:rPr lang="en-US" sz="3200" dirty="0"/>
              <a:t> de la Navidad.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Las galletas son para la fiesta el </a:t>
            </a:r>
            <a:r>
              <a:rPr lang="en-US" sz="3200" dirty="0" err="1"/>
              <a:t>domingo</a:t>
            </a:r>
            <a:r>
              <a:rPr lang="en-US" sz="3200" dirty="0"/>
              <a:t>.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err="1"/>
              <a:t>Voy</a:t>
            </a:r>
            <a:r>
              <a:rPr lang="en-US" sz="3200" dirty="0"/>
              <a:t> para la casa.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92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0383" y="0"/>
            <a:ext cx="8451607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374517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79B42-203E-46AC-9A6B-8DE338A9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2" y="637762"/>
            <a:ext cx="2190782" cy="5576770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Para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EAE243-3A9F-4A46-B0D9-04C723A8A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733" y="643465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D18F7-296C-4A57-B540-FFD72343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732" y="850052"/>
            <a:ext cx="6390623" cy="5326911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Infinitive</a:t>
            </a:r>
          </a:p>
          <a:p>
            <a:pPr lvl="1"/>
            <a:endParaRPr lang="en-US" dirty="0"/>
          </a:p>
          <a:p>
            <a:pPr lvl="1"/>
            <a:r>
              <a:rPr lang="en-US" sz="3200" dirty="0"/>
              <a:t>Para </a:t>
            </a:r>
            <a:r>
              <a:rPr lang="en-US" sz="3200" dirty="0" err="1"/>
              <a:t>sacar</a:t>
            </a:r>
            <a:r>
              <a:rPr lang="en-US" sz="3200" dirty="0"/>
              <a:t> </a:t>
            </a:r>
            <a:r>
              <a:rPr lang="en-US" sz="3200" dirty="0" err="1"/>
              <a:t>buenas</a:t>
            </a:r>
            <a:r>
              <a:rPr lang="en-US" sz="3200" dirty="0"/>
              <a:t> </a:t>
            </a:r>
            <a:r>
              <a:rPr lang="en-US" sz="3200" dirty="0" err="1"/>
              <a:t>notas</a:t>
            </a:r>
            <a:r>
              <a:rPr lang="en-US" sz="3200" dirty="0"/>
              <a:t>, </a:t>
            </a:r>
            <a:r>
              <a:rPr lang="en-US" sz="3200" dirty="0" err="1"/>
              <a:t>yo</a:t>
            </a:r>
            <a:r>
              <a:rPr lang="en-US" sz="3200" dirty="0"/>
              <a:t> </a:t>
            </a:r>
            <a:r>
              <a:rPr lang="en-US" sz="3200" dirty="0" err="1"/>
              <a:t>estudio</a:t>
            </a:r>
            <a:r>
              <a:rPr lang="en-US" sz="3200" dirty="0"/>
              <a:t> </a:t>
            </a:r>
            <a:r>
              <a:rPr lang="en-US" sz="3200" dirty="0" err="1"/>
              <a:t>mucho</a:t>
            </a:r>
            <a:r>
              <a:rPr lang="en-US" sz="3200" dirty="0"/>
              <a:t>.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Para </a:t>
            </a:r>
            <a:r>
              <a:rPr lang="en-US" sz="3200" dirty="0" err="1"/>
              <a:t>llevar</a:t>
            </a:r>
            <a:r>
              <a:rPr lang="en-US" sz="3200" dirty="0"/>
              <a:t> una </a:t>
            </a:r>
            <a:r>
              <a:rPr lang="en-US" sz="3200" dirty="0" err="1"/>
              <a:t>vida</a:t>
            </a:r>
            <a:r>
              <a:rPr lang="en-US" sz="3200" dirty="0"/>
              <a:t> </a:t>
            </a:r>
            <a:r>
              <a:rPr lang="en-US" sz="3200" dirty="0" err="1"/>
              <a:t>sana</a:t>
            </a:r>
            <a:r>
              <a:rPr lang="en-US" sz="3200" dirty="0"/>
              <a:t>, </a:t>
            </a:r>
            <a:r>
              <a:rPr lang="en-US" sz="3200" dirty="0" err="1"/>
              <a:t>ella</a:t>
            </a:r>
            <a:r>
              <a:rPr lang="en-US" sz="3200" dirty="0"/>
              <a:t> </a:t>
            </a:r>
            <a:r>
              <a:rPr lang="en-US" sz="3200" dirty="0" err="1"/>
              <a:t>ni</a:t>
            </a:r>
            <a:r>
              <a:rPr lang="en-US" sz="3200" dirty="0"/>
              <a:t> </a:t>
            </a:r>
            <a:r>
              <a:rPr lang="en-US" sz="3200" dirty="0" err="1"/>
              <a:t>fuma</a:t>
            </a:r>
            <a:r>
              <a:rPr lang="en-US" sz="3200" dirty="0"/>
              <a:t>, </a:t>
            </a:r>
            <a:r>
              <a:rPr lang="en-US" sz="3200" dirty="0" err="1"/>
              <a:t>ni</a:t>
            </a:r>
            <a:r>
              <a:rPr lang="en-US" sz="3200" dirty="0"/>
              <a:t> come comida </a:t>
            </a:r>
            <a:r>
              <a:rPr lang="en-US" sz="3200" dirty="0" err="1"/>
              <a:t>basura</a:t>
            </a:r>
            <a:r>
              <a:rPr lang="en-US" sz="3200" dirty="0"/>
              <a:t> </a:t>
            </a:r>
            <a:r>
              <a:rPr lang="en-US" sz="3200" dirty="0" err="1"/>
              <a:t>ni</a:t>
            </a:r>
            <a:r>
              <a:rPr lang="en-US" sz="3200" dirty="0"/>
              <a:t> </a:t>
            </a:r>
            <a:r>
              <a:rPr lang="en-US" sz="3200" dirty="0" err="1"/>
              <a:t>consuma</a:t>
            </a:r>
            <a:r>
              <a:rPr lang="en-US" sz="3200" dirty="0"/>
              <a:t> alcohol.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Para </a:t>
            </a:r>
            <a:r>
              <a:rPr lang="en-US" sz="3200" dirty="0" err="1"/>
              <a:t>poder</a:t>
            </a:r>
            <a:r>
              <a:rPr lang="en-US" sz="3200" dirty="0"/>
              <a:t> </a:t>
            </a:r>
            <a:r>
              <a:rPr lang="en-US" sz="3200" dirty="0" err="1"/>
              <a:t>jubilarse</a:t>
            </a:r>
            <a:r>
              <a:rPr lang="en-US" sz="3200" dirty="0"/>
              <a:t> a una </a:t>
            </a:r>
            <a:r>
              <a:rPr lang="en-US" sz="3200" dirty="0" err="1"/>
              <a:t>edad</a:t>
            </a:r>
            <a:r>
              <a:rPr lang="en-US" sz="3200" dirty="0"/>
              <a:t> </a:t>
            </a:r>
            <a:r>
              <a:rPr lang="en-US" sz="3200" dirty="0" err="1"/>
              <a:t>joven</a:t>
            </a:r>
            <a:r>
              <a:rPr lang="en-US" sz="3200" dirty="0"/>
              <a:t>, Manuel </a:t>
            </a:r>
            <a:r>
              <a:rPr lang="en-US" sz="3200" dirty="0" err="1"/>
              <a:t>ahorra</a:t>
            </a:r>
            <a:r>
              <a:rPr lang="en-US" sz="3200" dirty="0"/>
              <a:t> $1,000 </a:t>
            </a:r>
            <a:r>
              <a:rPr lang="en-US" sz="3200" dirty="0" err="1"/>
              <a:t>cada</a:t>
            </a:r>
            <a:r>
              <a:rPr lang="en-US" sz="3200" dirty="0"/>
              <a:t> </a:t>
            </a:r>
            <a:r>
              <a:rPr lang="en-US" sz="3200" dirty="0" err="1"/>
              <a:t>mes</a:t>
            </a:r>
            <a:r>
              <a:rPr lang="en-US" sz="3200" dirty="0"/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01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0383" y="0"/>
            <a:ext cx="8451607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374517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79B42-203E-46AC-9A6B-8DE338A9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2" y="637762"/>
            <a:ext cx="2190782" cy="5576770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Para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EAE243-3A9F-4A46-B0D9-04C723A8A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733" y="643465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D18F7-296C-4A57-B540-FFD72343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732" y="850052"/>
            <a:ext cx="6390623" cy="532691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Deadline</a:t>
            </a:r>
          </a:p>
          <a:p>
            <a:pPr lvl="1"/>
            <a:endParaRPr lang="en-US" dirty="0"/>
          </a:p>
          <a:p>
            <a:pPr lvl="1"/>
            <a:r>
              <a:rPr lang="en-US" sz="3600" dirty="0"/>
              <a:t>La </a:t>
            </a:r>
            <a:r>
              <a:rPr lang="en-US" sz="3600" dirty="0" err="1"/>
              <a:t>prueba</a:t>
            </a:r>
            <a:r>
              <a:rPr lang="en-US" sz="3600" dirty="0"/>
              <a:t> es para el </a:t>
            </a:r>
            <a:r>
              <a:rPr lang="en-US" sz="3600" dirty="0" err="1"/>
              <a:t>viernes</a:t>
            </a:r>
            <a:r>
              <a:rPr lang="en-US" sz="3600" dirty="0"/>
              <a:t>. 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 err="1"/>
              <a:t>Tienes</a:t>
            </a:r>
            <a:r>
              <a:rPr lang="en-US" sz="3600" dirty="0"/>
              <a:t> que </a:t>
            </a:r>
            <a:r>
              <a:rPr lang="en-US" sz="3600" dirty="0" err="1"/>
              <a:t>tener</a:t>
            </a:r>
            <a:r>
              <a:rPr lang="en-US" sz="3600" dirty="0"/>
              <a:t> </a:t>
            </a:r>
            <a:r>
              <a:rPr lang="en-US" sz="3600" dirty="0" err="1"/>
              <a:t>todo</a:t>
            </a:r>
            <a:r>
              <a:rPr lang="en-US" sz="3600" dirty="0"/>
              <a:t> </a:t>
            </a:r>
            <a:r>
              <a:rPr lang="en-US" sz="3600" dirty="0" err="1"/>
              <a:t>listo</a:t>
            </a:r>
            <a:r>
              <a:rPr lang="en-US" sz="3600" dirty="0"/>
              <a:t> para el martes.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 err="1"/>
              <a:t>Planeamos</a:t>
            </a:r>
            <a:r>
              <a:rPr lang="en-US" sz="3600" dirty="0"/>
              <a:t> la </a:t>
            </a:r>
            <a:r>
              <a:rPr lang="en-US" sz="3600" dirty="0" err="1"/>
              <a:t>reunión</a:t>
            </a:r>
            <a:r>
              <a:rPr lang="en-US" sz="3600" dirty="0"/>
              <a:t> para el proximo lunes</a:t>
            </a:r>
            <a:r>
              <a:rPr lang="en-US" dirty="0"/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79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0383" y="0"/>
            <a:ext cx="8451607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374517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79B42-203E-46AC-9A6B-8DE338A9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2" y="637762"/>
            <a:ext cx="2190782" cy="5576770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Para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EAE243-3A9F-4A46-B0D9-04C723A8A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733" y="643465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D18F7-296C-4A57-B540-FFD72343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732" y="850052"/>
            <a:ext cx="6390623" cy="532691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Job</a:t>
            </a:r>
          </a:p>
          <a:p>
            <a:pPr lvl="1"/>
            <a:endParaRPr lang="en-US" dirty="0"/>
          </a:p>
          <a:p>
            <a:pPr lvl="1"/>
            <a:r>
              <a:rPr lang="en-US" sz="3200" dirty="0" err="1"/>
              <a:t>Yo</a:t>
            </a:r>
            <a:r>
              <a:rPr lang="en-US" sz="3200" dirty="0"/>
              <a:t> </a:t>
            </a:r>
            <a:r>
              <a:rPr lang="en-US" sz="3200" dirty="0" err="1"/>
              <a:t>trabajo</a:t>
            </a:r>
            <a:r>
              <a:rPr lang="en-US" sz="3200" dirty="0"/>
              <a:t> para Cobb County Schools.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Mi amigo </a:t>
            </a:r>
            <a:r>
              <a:rPr lang="en-US" sz="3200" dirty="0" err="1"/>
              <a:t>trabaja</a:t>
            </a:r>
            <a:r>
              <a:rPr lang="en-US" sz="3200" dirty="0"/>
              <a:t> para Wendy’s.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Mis padres </a:t>
            </a:r>
            <a:r>
              <a:rPr lang="en-US" sz="3200" dirty="0" err="1"/>
              <a:t>trabajan</a:t>
            </a:r>
            <a:r>
              <a:rPr lang="en-US" sz="3200" dirty="0"/>
              <a:t> </a:t>
            </a:r>
            <a:r>
              <a:rPr lang="en-US" sz="3200" dirty="0" err="1"/>
              <a:t>juntos</a:t>
            </a:r>
            <a:r>
              <a:rPr lang="en-US" sz="3200" dirty="0"/>
              <a:t> para Coca-Cola.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73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29286-9306-48BF-8525-285B4C80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What are the acronyms?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5C70C-0054-456F-B053-B954968011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POR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12C24-C754-4F23-AA54-79E0779CEE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Remember…</a:t>
            </a:r>
          </a:p>
          <a:p>
            <a:endParaRPr lang="en-US" dirty="0"/>
          </a:p>
          <a:p>
            <a:r>
              <a:rPr lang="en-US" dirty="0"/>
              <a:t>DM MASTER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51F10-4A3F-4BCE-9179-CDBE48B03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>
                <a:solidFill>
                  <a:srgbClr val="00B050"/>
                </a:solidFill>
              </a:rPr>
              <a:t>PARA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8BD196-A3F4-49B9-8237-15D6850FF32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Remember</a:t>
            </a:r>
          </a:p>
          <a:p>
            <a:endParaRPr lang="en-US" dirty="0"/>
          </a:p>
          <a:p>
            <a:r>
              <a:rPr lang="en-US" dirty="0"/>
              <a:t>ROB DID Job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127CE2C-B742-4B07-92C3-59BFE2723E65}"/>
              </a:ext>
            </a:extLst>
          </p:cNvPr>
          <p:cNvCxnSpPr/>
          <p:nvPr/>
        </p:nvCxnSpPr>
        <p:spPr>
          <a:xfrm>
            <a:off x="4757738" y="1443038"/>
            <a:ext cx="0" cy="50720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30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E91E09-686B-42F3-B3F3-C6766F465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385" y="1617134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US" sz="4000" b="1" dirty="0">
                <a:solidFill>
                  <a:srgbClr val="FFFF00"/>
                </a:solidFill>
              </a:rPr>
              <a:t>Por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vs. </a:t>
            </a:r>
            <a:r>
              <a:rPr lang="en-US" sz="4000" b="1" dirty="0">
                <a:solidFill>
                  <a:srgbClr val="FFFFFF"/>
                </a:solidFill>
              </a:rPr>
              <a:t>Para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0BB3F-7E98-42B5-81DA-7FCCD2B43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Duration</a:t>
            </a:r>
          </a:p>
          <a:p>
            <a:r>
              <a:rPr lang="en-US" sz="2000" dirty="0">
                <a:solidFill>
                  <a:srgbClr val="FFFF00"/>
                </a:solidFill>
              </a:rPr>
              <a:t>Movement (by/along/through)</a:t>
            </a:r>
          </a:p>
          <a:p>
            <a:endParaRPr lang="en-US" sz="2000" dirty="0">
              <a:solidFill>
                <a:srgbClr val="FFFF00"/>
              </a:solidFill>
            </a:endParaRPr>
          </a:p>
          <a:p>
            <a:r>
              <a:rPr lang="en-US" sz="2000" dirty="0">
                <a:solidFill>
                  <a:srgbClr val="FFFF00"/>
                </a:solidFill>
              </a:rPr>
              <a:t>Means of transport/communication</a:t>
            </a:r>
          </a:p>
          <a:p>
            <a:r>
              <a:rPr lang="en-US" sz="2000" dirty="0">
                <a:solidFill>
                  <a:srgbClr val="FFFF00"/>
                </a:solidFill>
              </a:rPr>
              <a:t>Apology</a:t>
            </a:r>
          </a:p>
          <a:p>
            <a:r>
              <a:rPr lang="en-US" sz="2000" dirty="0">
                <a:solidFill>
                  <a:srgbClr val="FFFF00"/>
                </a:solidFill>
              </a:rPr>
              <a:t>Substitute</a:t>
            </a:r>
          </a:p>
          <a:p>
            <a:r>
              <a:rPr lang="en-US" sz="2000" dirty="0">
                <a:solidFill>
                  <a:srgbClr val="FFFF00"/>
                </a:solidFill>
              </a:rPr>
              <a:t>Thanks</a:t>
            </a:r>
          </a:p>
          <a:p>
            <a:r>
              <a:rPr lang="en-US" sz="2000" dirty="0">
                <a:solidFill>
                  <a:srgbClr val="FFFF00"/>
                </a:solidFill>
              </a:rPr>
              <a:t>Exchange</a:t>
            </a:r>
          </a:p>
          <a:p>
            <a:r>
              <a:rPr lang="en-US" sz="2000" dirty="0">
                <a:solidFill>
                  <a:srgbClr val="FFFF00"/>
                </a:solidFill>
              </a:rPr>
              <a:t>Reason (due to / because of)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6CD16-F294-48A3-88EA-D8601731C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r>
              <a:rPr lang="en-US" sz="2000"/>
              <a:t>Recipient</a:t>
            </a:r>
          </a:p>
          <a:p>
            <a:r>
              <a:rPr lang="en-US" sz="2000"/>
              <a:t>Opinion</a:t>
            </a:r>
          </a:p>
          <a:p>
            <a:r>
              <a:rPr lang="en-US" sz="2000"/>
              <a:t>Backhanded Compliment</a:t>
            </a:r>
          </a:p>
          <a:p>
            <a:endParaRPr lang="en-US" sz="2000"/>
          </a:p>
          <a:p>
            <a:r>
              <a:rPr lang="en-US" sz="2000"/>
              <a:t>Destination</a:t>
            </a:r>
          </a:p>
          <a:p>
            <a:r>
              <a:rPr lang="en-US" sz="2000"/>
              <a:t>Infinitive (in order to)</a:t>
            </a:r>
          </a:p>
          <a:p>
            <a:r>
              <a:rPr lang="en-US" sz="2000"/>
              <a:t>Deadline</a:t>
            </a:r>
          </a:p>
          <a:p>
            <a:endParaRPr lang="en-US" sz="2000"/>
          </a:p>
          <a:p>
            <a:r>
              <a:rPr lang="en-US" sz="2000"/>
              <a:t>Job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853926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79B42-203E-46AC-9A6B-8DE338A9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Por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D18F7-296C-4A57-B540-FFD72343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Duration of time</a:t>
            </a:r>
          </a:p>
          <a:p>
            <a:endParaRPr lang="en-US" sz="3200" dirty="0"/>
          </a:p>
          <a:p>
            <a:pPr lvl="1"/>
            <a:r>
              <a:rPr lang="en-US" sz="3200" dirty="0" err="1"/>
              <a:t>Hablamos</a:t>
            </a:r>
            <a:r>
              <a:rPr lang="en-US" sz="3200" dirty="0"/>
              <a:t> por 2 horas.</a:t>
            </a:r>
          </a:p>
          <a:p>
            <a:pPr lvl="1"/>
            <a:r>
              <a:rPr lang="en-US" sz="3200" dirty="0" err="1"/>
              <a:t>Yo</a:t>
            </a:r>
            <a:r>
              <a:rPr lang="en-US" sz="3200" dirty="0"/>
              <a:t> </a:t>
            </a:r>
            <a:r>
              <a:rPr lang="en-US" sz="3200" dirty="0" err="1"/>
              <a:t>hago</a:t>
            </a:r>
            <a:r>
              <a:rPr lang="en-US" sz="3200" dirty="0"/>
              <a:t> </a:t>
            </a:r>
            <a:r>
              <a:rPr lang="en-US" sz="3200" dirty="0" err="1"/>
              <a:t>ejercicios</a:t>
            </a:r>
            <a:r>
              <a:rPr lang="en-US" sz="3200" dirty="0"/>
              <a:t> por una hora </a:t>
            </a:r>
            <a:r>
              <a:rPr lang="en-US" sz="3200" dirty="0" err="1"/>
              <a:t>tres</a:t>
            </a:r>
            <a:r>
              <a:rPr lang="en-US" sz="3200" dirty="0"/>
              <a:t> </a:t>
            </a:r>
            <a:r>
              <a:rPr lang="en-US" sz="3200" dirty="0" err="1"/>
              <a:t>veces</a:t>
            </a:r>
            <a:r>
              <a:rPr lang="en-US" sz="3200" dirty="0"/>
              <a:t> a la </a:t>
            </a:r>
            <a:r>
              <a:rPr lang="en-US" sz="3200" dirty="0" err="1"/>
              <a:t>semana</a:t>
            </a:r>
            <a:r>
              <a:rPr lang="en-US" sz="3200" dirty="0"/>
              <a:t>.</a:t>
            </a:r>
          </a:p>
          <a:p>
            <a:pPr lvl="1"/>
            <a:r>
              <a:rPr lang="en-US" sz="3200" dirty="0" err="1"/>
              <a:t>Anoche</a:t>
            </a:r>
            <a:r>
              <a:rPr lang="en-US" sz="3200" dirty="0"/>
              <a:t> </a:t>
            </a:r>
            <a:r>
              <a:rPr lang="en-US" sz="3200" dirty="0" err="1"/>
              <a:t>estudié</a:t>
            </a:r>
            <a:r>
              <a:rPr lang="en-US" sz="3200" dirty="0"/>
              <a:t> el </a:t>
            </a:r>
            <a:r>
              <a:rPr lang="en-US" sz="3200" dirty="0" err="1"/>
              <a:t>vocabulario</a:t>
            </a:r>
            <a:r>
              <a:rPr lang="en-US" sz="3200" dirty="0"/>
              <a:t> por 10 </a:t>
            </a:r>
            <a:r>
              <a:rPr lang="en-US" sz="3200" dirty="0" err="1"/>
              <a:t>minutos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969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79B42-203E-46AC-9A6B-8DE338A9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Por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D18F7-296C-4A57-B540-FFD72343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Means of Transport or Communication</a:t>
            </a:r>
          </a:p>
          <a:p>
            <a:endParaRPr lang="en-US" sz="3200" dirty="0"/>
          </a:p>
          <a:p>
            <a:pPr lvl="1"/>
            <a:r>
              <a:rPr lang="en-US" sz="3200" dirty="0" err="1"/>
              <a:t>Viajamos</a:t>
            </a:r>
            <a:r>
              <a:rPr lang="en-US" sz="3200" dirty="0"/>
              <a:t> por </a:t>
            </a:r>
            <a:r>
              <a:rPr lang="en-US" sz="3200" dirty="0" err="1"/>
              <a:t>avión</a:t>
            </a:r>
            <a:r>
              <a:rPr lang="en-US" sz="3200" dirty="0"/>
              <a:t> y </a:t>
            </a:r>
            <a:r>
              <a:rPr lang="en-US" sz="3200" dirty="0" err="1"/>
              <a:t>tren</a:t>
            </a:r>
            <a:r>
              <a:rPr lang="en-US" sz="3200" dirty="0"/>
              <a:t>.</a:t>
            </a:r>
          </a:p>
          <a:p>
            <a:pPr lvl="1"/>
            <a:r>
              <a:rPr lang="en-US" sz="3200" dirty="0" err="1"/>
              <a:t>Voy</a:t>
            </a:r>
            <a:r>
              <a:rPr lang="en-US" sz="3200" dirty="0"/>
              <a:t> a Hillgrove por </a:t>
            </a:r>
            <a:r>
              <a:rPr lang="en-US" sz="3200" dirty="0" err="1"/>
              <a:t>Macland</a:t>
            </a:r>
            <a:r>
              <a:rPr lang="en-US" sz="3200" dirty="0"/>
              <a:t> Rd.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 err="1"/>
              <a:t>Hablamos</a:t>
            </a:r>
            <a:r>
              <a:rPr lang="en-US" sz="3200" dirty="0"/>
              <a:t> por FaceTime.</a:t>
            </a:r>
          </a:p>
          <a:p>
            <a:pPr lvl="1"/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mandé</a:t>
            </a:r>
            <a:r>
              <a:rPr lang="en-US" sz="3200" dirty="0"/>
              <a:t> un </a:t>
            </a:r>
            <a:r>
              <a:rPr lang="en-US" sz="3200" dirty="0" err="1"/>
              <a:t>mensaje</a:t>
            </a:r>
            <a:r>
              <a:rPr lang="en-US" sz="3200" dirty="0"/>
              <a:t> por </a:t>
            </a:r>
            <a:r>
              <a:rPr lang="en-US" sz="3200" dirty="0" err="1"/>
              <a:t>correo</a:t>
            </a:r>
            <a:r>
              <a:rPr lang="en-US" sz="3200" dirty="0"/>
              <a:t> </a:t>
            </a:r>
            <a:r>
              <a:rPr lang="en-US" sz="3200" dirty="0" err="1"/>
              <a:t>electrónico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998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79B42-203E-46AC-9A6B-8DE338A9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Por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D18F7-296C-4A57-B540-FFD72343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Movement (translates as: “by/along/through”)</a:t>
            </a:r>
          </a:p>
          <a:p>
            <a:endParaRPr lang="en-US" sz="2000" dirty="0"/>
          </a:p>
          <a:p>
            <a:pPr lvl="1"/>
            <a:r>
              <a:rPr lang="en-US" sz="3200" dirty="0" err="1"/>
              <a:t>Esta</a:t>
            </a:r>
            <a:r>
              <a:rPr lang="en-US" sz="3200" dirty="0"/>
              <a:t> </a:t>
            </a:r>
            <a:r>
              <a:rPr lang="en-US" sz="3200" dirty="0" err="1"/>
              <a:t>manaña</a:t>
            </a:r>
            <a:r>
              <a:rPr lang="en-US" sz="3200" dirty="0"/>
              <a:t> </a:t>
            </a:r>
            <a:r>
              <a:rPr lang="en-US" sz="3200" dirty="0" err="1"/>
              <a:t>pasé</a:t>
            </a:r>
            <a:r>
              <a:rPr lang="en-US" sz="3200" dirty="0"/>
              <a:t> por Starbucks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camino</a:t>
            </a:r>
            <a:r>
              <a:rPr lang="en-US" sz="3200" dirty="0"/>
              <a:t> a la </a:t>
            </a:r>
            <a:r>
              <a:rPr lang="en-US" sz="3200" dirty="0" err="1"/>
              <a:t>escuela</a:t>
            </a:r>
            <a:r>
              <a:rPr lang="en-US" sz="3200" dirty="0"/>
              <a:t>.</a:t>
            </a:r>
          </a:p>
          <a:p>
            <a:pPr lvl="1"/>
            <a:r>
              <a:rPr lang="en-US" sz="3200" dirty="0" err="1"/>
              <a:t>Caminamos</a:t>
            </a:r>
            <a:r>
              <a:rPr lang="en-US" sz="3200" dirty="0"/>
              <a:t> por las </a:t>
            </a:r>
            <a:r>
              <a:rPr lang="en-US" sz="3200" dirty="0" err="1"/>
              <a:t>calles</a:t>
            </a:r>
            <a:r>
              <a:rPr lang="en-US" sz="3200" dirty="0"/>
              <a:t> de la ciudad.</a:t>
            </a:r>
          </a:p>
          <a:p>
            <a:pPr lvl="1"/>
            <a:r>
              <a:rPr lang="en-US" sz="3200" dirty="0" err="1"/>
              <a:t>Pasamos</a:t>
            </a:r>
            <a:r>
              <a:rPr lang="en-US" sz="3200" dirty="0"/>
              <a:t> por el </a:t>
            </a:r>
            <a:r>
              <a:rPr lang="en-US" sz="3200" dirty="0" err="1"/>
              <a:t>parque</a:t>
            </a:r>
            <a:r>
              <a:rPr lang="en-US" sz="3200" dirty="0"/>
              <a:t>.</a:t>
            </a:r>
          </a:p>
          <a:p>
            <a:pPr lvl="1"/>
            <a:r>
              <a:rPr lang="en-US" sz="3200" dirty="0" err="1"/>
              <a:t>Nadé</a:t>
            </a:r>
            <a:r>
              <a:rPr lang="en-US" sz="3200" dirty="0"/>
              <a:t> por el </a:t>
            </a:r>
            <a:r>
              <a:rPr lang="en-US" sz="3200" dirty="0" err="1"/>
              <a:t>río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8012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79B42-203E-46AC-9A6B-8DE338A9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Por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D18F7-296C-4A57-B540-FFD72343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Apology</a:t>
            </a:r>
          </a:p>
          <a:p>
            <a:endParaRPr lang="en-US" sz="2000" dirty="0"/>
          </a:p>
          <a:p>
            <a:pPr lvl="1"/>
            <a:r>
              <a:rPr lang="en-US" sz="3200" dirty="0"/>
              <a:t>Lo </a:t>
            </a:r>
            <a:r>
              <a:rPr lang="en-US" sz="3200" dirty="0" err="1"/>
              <a:t>siento</a:t>
            </a:r>
            <a:r>
              <a:rPr lang="en-US" sz="3200" dirty="0"/>
              <a:t> </a:t>
            </a:r>
            <a:r>
              <a:rPr lang="en-US" sz="3200" dirty="0" err="1"/>
              <a:t>mucho</a:t>
            </a:r>
            <a:r>
              <a:rPr lang="en-US" sz="3200" dirty="0"/>
              <a:t> por no </a:t>
            </a:r>
            <a:r>
              <a:rPr lang="en-US" sz="3200" dirty="0" err="1"/>
              <a:t>llamarte</a:t>
            </a:r>
            <a:r>
              <a:rPr lang="en-US" sz="3200" dirty="0"/>
              <a:t> </a:t>
            </a:r>
            <a:r>
              <a:rPr lang="en-US" sz="3200" dirty="0" err="1"/>
              <a:t>anoche</a:t>
            </a:r>
            <a:r>
              <a:rPr lang="en-US" sz="3200" dirty="0"/>
              <a:t>.  </a:t>
            </a:r>
            <a:r>
              <a:rPr lang="en-US" sz="3200" dirty="0" err="1"/>
              <a:t>Estuve</a:t>
            </a:r>
            <a:r>
              <a:rPr lang="en-US" sz="3200" dirty="0"/>
              <a:t> </a:t>
            </a:r>
            <a:r>
              <a:rPr lang="en-US" sz="3200" dirty="0" err="1"/>
              <a:t>muy</a:t>
            </a:r>
            <a:r>
              <a:rPr lang="en-US" sz="3200" dirty="0"/>
              <a:t> </a:t>
            </a:r>
            <a:r>
              <a:rPr lang="en-US" sz="3200" dirty="0" err="1"/>
              <a:t>ocupado</a:t>
            </a:r>
            <a:r>
              <a:rPr lang="en-US" sz="3200" dirty="0"/>
              <a:t>.</a:t>
            </a:r>
          </a:p>
          <a:p>
            <a:pPr lvl="1"/>
            <a:r>
              <a:rPr lang="en-US" sz="3200" dirty="0"/>
              <a:t>Lo </a:t>
            </a:r>
            <a:r>
              <a:rPr lang="en-US" sz="3200" dirty="0" err="1"/>
              <a:t>siento</a:t>
            </a:r>
            <a:r>
              <a:rPr lang="en-US" sz="3200" dirty="0"/>
              <a:t> por no </a:t>
            </a:r>
            <a:r>
              <a:rPr lang="en-US" sz="3200" dirty="0" err="1"/>
              <a:t>venir</a:t>
            </a:r>
            <a:r>
              <a:rPr lang="en-US" sz="3200" dirty="0"/>
              <a:t> a </a:t>
            </a:r>
            <a:r>
              <a:rPr lang="en-US" sz="3200" dirty="0" err="1"/>
              <a:t>tu</a:t>
            </a:r>
            <a:r>
              <a:rPr lang="en-US" sz="3200" dirty="0"/>
              <a:t> fiesta.</a:t>
            </a:r>
          </a:p>
          <a:p>
            <a:pPr lvl="1"/>
            <a:r>
              <a:rPr lang="en-US" sz="3200" dirty="0"/>
              <a:t>Lo </a:t>
            </a:r>
            <a:r>
              <a:rPr lang="en-US" sz="3200" dirty="0" err="1"/>
              <a:t>siento</a:t>
            </a:r>
            <a:r>
              <a:rPr lang="en-US" sz="3200" dirty="0"/>
              <a:t> por lo que </a:t>
            </a:r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dije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001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79B42-203E-46AC-9A6B-8DE338A9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Por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D18F7-296C-4A57-B540-FFD72343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Substitution</a:t>
            </a:r>
          </a:p>
          <a:p>
            <a:endParaRPr lang="en-US" sz="2000" dirty="0"/>
          </a:p>
          <a:p>
            <a:pPr lvl="1"/>
            <a:r>
              <a:rPr lang="en-US" sz="3200" dirty="0"/>
              <a:t>Mariela </a:t>
            </a:r>
            <a:r>
              <a:rPr lang="en-US" sz="3200" dirty="0" err="1"/>
              <a:t>está</a:t>
            </a:r>
            <a:r>
              <a:rPr lang="en-US" sz="3200" dirty="0"/>
              <a:t> </a:t>
            </a:r>
            <a:r>
              <a:rPr lang="en-US" sz="3200" dirty="0" err="1"/>
              <a:t>ocupada</a:t>
            </a:r>
            <a:r>
              <a:rPr lang="en-US" sz="3200" dirty="0"/>
              <a:t>.  </a:t>
            </a:r>
            <a:r>
              <a:rPr lang="en-US" sz="3200" dirty="0" err="1"/>
              <a:t>Voy</a:t>
            </a:r>
            <a:r>
              <a:rPr lang="en-US" sz="3200" dirty="0"/>
              <a:t> a </a:t>
            </a:r>
            <a:r>
              <a:rPr lang="en-US" sz="3200" dirty="0" err="1"/>
              <a:t>ir</a:t>
            </a:r>
            <a:r>
              <a:rPr lang="en-US" sz="3200" dirty="0"/>
              <a:t> al </a:t>
            </a:r>
            <a:r>
              <a:rPr lang="en-US" sz="3200" dirty="0" err="1"/>
              <a:t>supermercado</a:t>
            </a:r>
            <a:r>
              <a:rPr lang="en-US" sz="3200" dirty="0"/>
              <a:t> por </a:t>
            </a:r>
            <a:r>
              <a:rPr lang="en-US" sz="3200" dirty="0" err="1"/>
              <a:t>ella</a:t>
            </a:r>
            <a:r>
              <a:rPr lang="en-US" sz="3200" dirty="0"/>
              <a:t>.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La Sra. Bowers no </a:t>
            </a:r>
            <a:r>
              <a:rPr lang="en-US" sz="3200" dirty="0" err="1"/>
              <a:t>va</a:t>
            </a:r>
            <a:r>
              <a:rPr lang="en-US" sz="3200" dirty="0"/>
              <a:t> a </a:t>
            </a:r>
            <a:r>
              <a:rPr lang="en-US" sz="3200" dirty="0" err="1"/>
              <a:t>estar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clase</a:t>
            </a:r>
            <a:r>
              <a:rPr lang="en-US" sz="3200" dirty="0"/>
              <a:t> </a:t>
            </a:r>
            <a:r>
              <a:rPr lang="en-US" sz="3200" dirty="0" err="1"/>
              <a:t>este</a:t>
            </a:r>
            <a:r>
              <a:rPr lang="en-US" sz="3200" dirty="0"/>
              <a:t> </a:t>
            </a:r>
            <a:r>
              <a:rPr lang="en-US" sz="3200" dirty="0" err="1"/>
              <a:t>jueves</a:t>
            </a:r>
            <a:r>
              <a:rPr lang="en-US" sz="3200" dirty="0"/>
              <a:t>.  La Sra. Whitener </a:t>
            </a:r>
            <a:r>
              <a:rPr lang="en-US" sz="3200" dirty="0" err="1"/>
              <a:t>va</a:t>
            </a:r>
            <a:r>
              <a:rPr lang="en-US" sz="3200" dirty="0"/>
              <a:t> a </a:t>
            </a:r>
            <a:r>
              <a:rPr lang="en-US" sz="3200" dirty="0" err="1"/>
              <a:t>estar</a:t>
            </a:r>
            <a:r>
              <a:rPr lang="en-US" sz="3200" dirty="0"/>
              <a:t> por </a:t>
            </a:r>
            <a:r>
              <a:rPr lang="en-US" sz="3200" dirty="0" err="1"/>
              <a:t>ella</a:t>
            </a:r>
            <a:r>
              <a:rPr lang="en-US" sz="3200" dirty="0"/>
              <a:t>.  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79048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79B42-203E-46AC-9A6B-8DE338A9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Por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D18F7-296C-4A57-B540-FFD72343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Thanks</a:t>
            </a:r>
          </a:p>
          <a:p>
            <a:endParaRPr lang="en-US" sz="2000" dirty="0"/>
          </a:p>
          <a:p>
            <a:pPr lvl="1"/>
            <a:r>
              <a:rPr lang="en-US" sz="3200" dirty="0" err="1"/>
              <a:t>Muchas</a:t>
            </a:r>
            <a:r>
              <a:rPr lang="en-US" sz="3200" dirty="0"/>
              <a:t> gracias por </a:t>
            </a:r>
            <a:r>
              <a:rPr lang="en-US" sz="3200" dirty="0" err="1"/>
              <a:t>ayudarme</a:t>
            </a:r>
            <a:r>
              <a:rPr lang="en-US" sz="3200" dirty="0"/>
              <a:t> hoy.</a:t>
            </a:r>
          </a:p>
          <a:p>
            <a:pPr lvl="1"/>
            <a:r>
              <a:rPr lang="en-US" sz="3200" dirty="0"/>
              <a:t>Gracias por </a:t>
            </a:r>
            <a:r>
              <a:rPr lang="en-US" sz="3200" dirty="0" err="1"/>
              <a:t>preparar</a:t>
            </a:r>
            <a:r>
              <a:rPr lang="en-US" sz="3200" dirty="0"/>
              <a:t> la comida.</a:t>
            </a:r>
          </a:p>
          <a:p>
            <a:pPr lvl="1"/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doy</a:t>
            </a:r>
            <a:r>
              <a:rPr lang="en-US" sz="3200" dirty="0"/>
              <a:t> las gracias por la carta.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3783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575</Words>
  <Application>Microsoft Office PowerPoint</Application>
  <PresentationFormat>Widescreen</PresentationFormat>
  <Paragraphs>145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Berlin Sans FB</vt:lpstr>
      <vt:lpstr>Calibri</vt:lpstr>
      <vt:lpstr>Calibri Light</vt:lpstr>
      <vt:lpstr>Office Theme</vt:lpstr>
      <vt:lpstr>Por vs. Para</vt:lpstr>
      <vt:lpstr>What are the acronyms?</vt:lpstr>
      <vt:lpstr>Por vs. Para</vt:lpstr>
      <vt:lpstr>Por</vt:lpstr>
      <vt:lpstr>Por</vt:lpstr>
      <vt:lpstr>Por</vt:lpstr>
      <vt:lpstr>Por</vt:lpstr>
      <vt:lpstr>Por</vt:lpstr>
      <vt:lpstr>Por</vt:lpstr>
      <vt:lpstr>Por</vt:lpstr>
      <vt:lpstr>Por</vt:lpstr>
      <vt:lpstr>Para</vt:lpstr>
      <vt:lpstr>Para</vt:lpstr>
      <vt:lpstr>Para</vt:lpstr>
      <vt:lpstr>Para</vt:lpstr>
      <vt:lpstr>Para</vt:lpstr>
      <vt:lpstr>Para</vt:lpstr>
      <vt:lpstr>Para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vs. Para</dc:title>
  <dc:creator>Mariela Pulido</dc:creator>
  <cp:lastModifiedBy>Mariela Pulido</cp:lastModifiedBy>
  <cp:revision>2</cp:revision>
  <dcterms:created xsi:type="dcterms:W3CDTF">2021-01-29T01:51:59Z</dcterms:created>
  <dcterms:modified xsi:type="dcterms:W3CDTF">2021-01-29T01:57:43Z</dcterms:modified>
</cp:coreProperties>
</file>