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77" r:id="rId4"/>
    <p:sldId id="257" r:id="rId5"/>
    <p:sldId id="270" r:id="rId6"/>
    <p:sldId id="258" r:id="rId7"/>
    <p:sldId id="260" r:id="rId8"/>
    <p:sldId id="259" r:id="rId9"/>
    <p:sldId id="264" r:id="rId10"/>
    <p:sldId id="268" r:id="rId11"/>
    <p:sldId id="266" r:id="rId12"/>
    <p:sldId id="267" r:id="rId13"/>
    <p:sldId id="269" r:id="rId14"/>
    <p:sldId id="261" r:id="rId15"/>
    <p:sldId id="263" r:id="rId16"/>
    <p:sldId id="273" r:id="rId17"/>
    <p:sldId id="276" r:id="rId18"/>
    <p:sldId id="265" r:id="rId19"/>
    <p:sldId id="271" r:id="rId20"/>
    <p:sldId id="272" r:id="rId21"/>
    <p:sldId id="274" r:id="rId22"/>
    <p:sldId id="275" r:id="rId23"/>
    <p:sldId id="262" r:id="rId2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862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610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488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87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79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290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084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133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093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500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1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87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6108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488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875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794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290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0844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1337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0931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500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1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794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6108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48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29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08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133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09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500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7BC0-B99D-45CE-A79C-D2A6A2375DE0}" type="datetimeFigureOut">
              <a:rPr lang="es-ES_tradnl" smtClean="0"/>
              <a:t>08/08/2018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74E3-7BA2-43F3-9099-84A0CCC391D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01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iRespond Graph</a:t>
            </a:r>
            <a:endParaRPr lang="es-ES_tradnl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67%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33%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100%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100%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67%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A*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B*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C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D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_tradnl" sz="2800" smtClean="0">
                  <a:solidFill>
                    <a:srgbClr val="000000"/>
                  </a:solidFill>
                </a:rPr>
                <a:t>E</a:t>
              </a:r>
              <a:endParaRPr lang="es-ES_tradnl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smtClean="0">
                  <a:solidFill>
                    <a:srgbClr val="000000"/>
                  </a:solidFill>
                </a:rPr>
                <a:t>0</a:t>
              </a:r>
              <a:endParaRPr lang="es-ES_tradnl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smtClean="0">
                  <a:solidFill>
                    <a:srgbClr val="000000"/>
                  </a:solidFill>
                </a:rPr>
                <a:t>1</a:t>
              </a:r>
              <a:endParaRPr lang="es-ES_tradnl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smtClean="0">
                  <a:solidFill>
                    <a:srgbClr val="000000"/>
                  </a:solidFill>
                </a:rPr>
                <a:t>2</a:t>
              </a:r>
              <a:endParaRPr lang="es-ES_tradnl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smtClean="0">
                  <a:solidFill>
                    <a:srgbClr val="000000"/>
                  </a:solidFill>
                </a:rPr>
                <a:t>3</a:t>
              </a:r>
              <a:endParaRPr lang="es-ES_tradnl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1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s-ES_tradnl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s-ES_tradnl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sz="3200" smtClean="0">
                <a:solidFill>
                  <a:schemeClr val="tx1"/>
                </a:solidFill>
              </a:rPr>
              <a:t>A.) Response A</a:t>
            </a:r>
            <a:endParaRPr lang="es-ES_tradnl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sz="3200" smtClean="0">
                <a:solidFill>
                  <a:schemeClr val="tx1"/>
                </a:solidFill>
              </a:rPr>
              <a:t>B.) Response B</a:t>
            </a:r>
            <a:endParaRPr lang="es-ES_tradnl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sz="3200" smtClean="0">
                <a:solidFill>
                  <a:schemeClr val="tx1"/>
                </a:solidFill>
              </a:rPr>
              <a:t>C.) Response C</a:t>
            </a:r>
            <a:endParaRPr lang="es-ES_tradnl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sz="3200" smtClean="0">
                <a:solidFill>
                  <a:schemeClr val="tx1"/>
                </a:solidFill>
              </a:rPr>
              <a:t>D.) Response D</a:t>
            </a:r>
            <a:endParaRPr lang="es-ES_tradnl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sz="3200" smtClean="0">
                <a:solidFill>
                  <a:schemeClr val="tx1"/>
                </a:solidFill>
              </a:rPr>
              <a:t>E.) Response E</a:t>
            </a:r>
            <a:endParaRPr lang="es-ES_tradnl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>
                <a:solidFill>
                  <a:srgbClr val="000000"/>
                </a:solidFill>
              </a:rPr>
              <a:t>Percent Complete 100%</a:t>
            </a:r>
            <a:endParaRPr lang="es-ES_tradnl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>
                <a:solidFill>
                  <a:srgbClr val="000000"/>
                </a:solidFill>
              </a:rPr>
              <a:t>00:30</a:t>
            </a:r>
            <a:endParaRPr lang="es-ES_tradnl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/>
              <a:t>Hoy </a:t>
            </a:r>
            <a:r>
              <a:rPr lang="en-US" altLang="en-US" b="1" dirty="0" err="1" smtClean="0"/>
              <a:t>es</a:t>
            </a:r>
            <a:r>
              <a:rPr lang="en-US" altLang="en-US" b="1" dirty="0" smtClean="0"/>
              <a:t> el </a:t>
            </a:r>
            <a:r>
              <a:rPr lang="en-US" altLang="en-US" b="1" dirty="0" err="1" smtClean="0"/>
              <a:t>ocho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agosto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/>
          <a:lstStyle/>
          <a:p>
            <a:r>
              <a:rPr lang="en-US" altLang="en-US" sz="2800" u="sng" dirty="0" smtClean="0"/>
              <a:t>Translate: 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It is 1:25 pm noon. _____________________________</a:t>
            </a:r>
            <a:br>
              <a:rPr lang="en-US" altLang="en-US" sz="2800" dirty="0" smtClean="0"/>
            </a:br>
            <a:r>
              <a:rPr lang="en-US" altLang="en-US" sz="2800" dirty="0" smtClean="0"/>
              <a:t>It is at 4:30 pm. _______________________________</a:t>
            </a:r>
            <a:endParaRPr lang="en-US" sz="2800" dirty="0"/>
          </a:p>
          <a:p>
            <a:r>
              <a:rPr lang="en-US" sz="2800" u="sng" dirty="0" smtClean="0"/>
              <a:t>Choose the appropriate verb and conjugate it:</a:t>
            </a:r>
          </a:p>
          <a:p>
            <a:pPr marL="0" indent="0">
              <a:buNone/>
            </a:pPr>
            <a:r>
              <a:rPr lang="en-US" sz="2800" dirty="0" smtClean="0"/>
              <a:t>-La señora Pulido ____________(esquiar/</a:t>
            </a:r>
            <a:r>
              <a:rPr lang="en-US" sz="2800" dirty="0" err="1" smtClean="0"/>
              <a:t>ense</a:t>
            </a:r>
            <a:r>
              <a:rPr lang="en-US" sz="2800" dirty="0" err="1" smtClean="0"/>
              <a:t>ña</a:t>
            </a:r>
            <a:r>
              <a:rPr lang="en-US" sz="2800" dirty="0" smtClean="0"/>
              <a:t>)     </a:t>
            </a:r>
            <a:r>
              <a:rPr lang="en-US" sz="2800" dirty="0" err="1" smtClean="0"/>
              <a:t>español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-Juan y </a:t>
            </a:r>
            <a:r>
              <a:rPr lang="en-US" sz="2800" dirty="0" err="1" smtClean="0"/>
              <a:t>yo</a:t>
            </a:r>
            <a:r>
              <a:rPr lang="en-US" sz="2800" dirty="0" smtClean="0"/>
              <a:t> ______________(</a:t>
            </a:r>
            <a:r>
              <a:rPr lang="en-US" sz="2800" dirty="0" err="1" smtClean="0"/>
              <a:t>abrir</a:t>
            </a:r>
            <a:r>
              <a:rPr lang="en-US" sz="2800" dirty="0" smtClean="0"/>
              <a:t>/</a:t>
            </a:r>
            <a:r>
              <a:rPr lang="en-US" sz="2800" dirty="0" err="1" smtClean="0"/>
              <a:t>asistir</a:t>
            </a:r>
            <a:r>
              <a:rPr lang="en-US" sz="2800" dirty="0" smtClean="0"/>
              <a:t>) el </a:t>
            </a:r>
            <a:r>
              <a:rPr lang="en-US" sz="2800" dirty="0" err="1" smtClean="0"/>
              <a:t>libro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-Carlos y </a:t>
            </a:r>
            <a:r>
              <a:rPr lang="en-US" sz="2800" dirty="0" err="1" smtClean="0"/>
              <a:t>tú</a:t>
            </a:r>
            <a:r>
              <a:rPr lang="en-US" sz="2800" dirty="0" smtClean="0"/>
              <a:t> _____________ (</a:t>
            </a:r>
            <a:r>
              <a:rPr lang="en-US" sz="2800" dirty="0" err="1" smtClean="0"/>
              <a:t>desayunar</a:t>
            </a:r>
            <a:r>
              <a:rPr lang="en-US" sz="2800" dirty="0" smtClean="0"/>
              <a:t>/</a:t>
            </a:r>
            <a:r>
              <a:rPr lang="en-US" sz="2800" dirty="0" err="1" smtClean="0"/>
              <a:t>correr</a:t>
            </a:r>
            <a:r>
              <a:rPr lang="en-US" sz="2800" dirty="0" smtClean="0"/>
              <a:t>) </a:t>
            </a:r>
            <a:r>
              <a:rPr lang="en-US" sz="2800" dirty="0" err="1" smtClean="0"/>
              <a:t>en</a:t>
            </a:r>
            <a:r>
              <a:rPr lang="en-US" sz="2800" dirty="0" smtClean="0"/>
              <a:t> la </a:t>
            </a:r>
            <a:r>
              <a:rPr lang="en-US" sz="2800" dirty="0" err="1" smtClean="0"/>
              <a:t>cafetería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-Laura ____________ (</a:t>
            </a:r>
            <a:r>
              <a:rPr lang="en-US" sz="2800" dirty="0" err="1" smtClean="0"/>
              <a:t>mirar</a:t>
            </a:r>
            <a:r>
              <a:rPr lang="en-US" sz="2800" dirty="0" smtClean="0"/>
              <a:t>/</a:t>
            </a:r>
            <a:r>
              <a:rPr lang="en-US" sz="2800" dirty="0" err="1" smtClean="0"/>
              <a:t>llegar</a:t>
            </a:r>
            <a:r>
              <a:rPr lang="en-US" sz="2800" dirty="0" smtClean="0"/>
              <a:t>) a las 7:30 </a:t>
            </a:r>
            <a:r>
              <a:rPr lang="en-US" sz="2800" dirty="0" err="1" smtClean="0"/>
              <a:t>todos</a:t>
            </a:r>
            <a:r>
              <a:rPr lang="en-US" sz="2800" dirty="0" smtClean="0"/>
              <a:t>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días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5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8229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Pásame la </a:t>
            </a:r>
            <a:r>
              <a:rPr lang="en-US" sz="5400" dirty="0" err="1" smtClean="0"/>
              <a:t>tarea</a:t>
            </a:r>
            <a:r>
              <a:rPr lang="en-US" sz="5400" dirty="0" smtClean="0"/>
              <a:t>, </a:t>
            </a:r>
            <a:r>
              <a:rPr lang="en-US" sz="5400" dirty="0" err="1" smtClean="0"/>
              <a:t>por</a:t>
            </a:r>
            <a:r>
              <a:rPr lang="en-US" sz="5400" dirty="0" smtClean="0"/>
              <a:t> favor</a:t>
            </a:r>
            <a:endParaRPr lang="es-E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514600"/>
            <a:ext cx="3861530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Escribe las </a:t>
            </a:r>
            <a:r>
              <a:rPr lang="en-US" dirty="0" err="1" smtClean="0"/>
              <a:t>oraciones</a:t>
            </a:r>
            <a:r>
              <a:rPr lang="en-US" dirty="0" smtClean="0"/>
              <a:t>/las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57400"/>
            <a:ext cx="3400425" cy="3603203"/>
          </a:xfrm>
        </p:spPr>
      </p:pic>
    </p:spTree>
    <p:extLst>
      <p:ext uri="{BB962C8B-B14F-4D97-AF65-F5344CB8AC3E}">
        <p14:creationId xmlns:p14="http://schemas.microsoft.com/office/powerpoint/2010/main" val="38374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44475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5400" b="1" dirty="0" smtClean="0"/>
              <a:t>¡Silencio, por favor!</a:t>
            </a:r>
            <a:endParaRPr lang="es-ES_tradnl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26" y="1714500"/>
            <a:ext cx="3578147" cy="46101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19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5400" b="1" dirty="0" smtClean="0"/>
              <a:t>¡</a:t>
            </a:r>
            <a:r>
              <a:rPr lang="es-ES_tradnl" sz="5400" b="1" dirty="0" smtClean="0"/>
              <a:t>A</a:t>
            </a:r>
            <a:r>
              <a:rPr lang="es-ES_tradnl" sz="5400" b="1" dirty="0" smtClean="0"/>
              <a:t>tención, por favor! </a:t>
            </a:r>
            <a:endParaRPr lang="es-ES_tradnl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09800"/>
            <a:ext cx="5160836" cy="411222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40111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listos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28" y="1600200"/>
            <a:ext cx="5971344" cy="4495800"/>
          </a:xfrm>
        </p:spPr>
      </p:pic>
    </p:spTree>
    <p:extLst>
      <p:ext uri="{BB962C8B-B14F-4D97-AF65-F5344CB8AC3E}">
        <p14:creationId xmlns:p14="http://schemas.microsoft.com/office/powerpoint/2010/main" val="27227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respuestas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62" y="1981200"/>
            <a:ext cx="5219676" cy="3486744"/>
          </a:xfrm>
        </p:spPr>
      </p:pic>
    </p:spTree>
    <p:extLst>
      <p:ext uri="{BB962C8B-B14F-4D97-AF65-F5344CB8AC3E}">
        <p14:creationId xmlns:p14="http://schemas.microsoft.com/office/powerpoint/2010/main" val="5898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/>
              <a:t>Frases de los estudiantes</a:t>
            </a:r>
            <a:endParaRPr lang="es-E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3" y="846138"/>
            <a:ext cx="8229600" cy="160020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6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</a:pPr>
            <a:r>
              <a:rPr lang="es-ES" sz="6000" dirty="0" smtClean="0"/>
              <a:t>Tengo un problema/tengo una pregunta</a:t>
            </a:r>
            <a:endParaRPr lang="es-E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819400"/>
            <a:ext cx="56007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entiendo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18" y="1981200"/>
            <a:ext cx="3662363" cy="3662363"/>
          </a:xfrm>
        </p:spPr>
      </p:pic>
    </p:spTree>
    <p:extLst>
      <p:ext uri="{BB962C8B-B14F-4D97-AF65-F5344CB8AC3E}">
        <p14:creationId xmlns:p14="http://schemas.microsoft.com/office/powerpoint/2010/main" val="34900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siento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0" y="1752600"/>
            <a:ext cx="7082299" cy="4049195"/>
          </a:xfrm>
        </p:spPr>
      </p:pic>
    </p:spTree>
    <p:extLst>
      <p:ext uri="{BB962C8B-B14F-4D97-AF65-F5344CB8AC3E}">
        <p14:creationId xmlns:p14="http://schemas.microsoft.com/office/powerpoint/2010/main" val="34103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dice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0264"/>
            <a:ext cx="5803900" cy="4477294"/>
          </a:xfrm>
        </p:spPr>
      </p:pic>
    </p:spTree>
    <p:extLst>
      <p:ext uri="{BB962C8B-B14F-4D97-AF65-F5344CB8AC3E}">
        <p14:creationId xmlns:p14="http://schemas.microsoft.com/office/powerpoint/2010/main" val="1183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sz="6600" b="1" dirty="0" smtClean="0"/>
              <a:t>Frases de </a:t>
            </a:r>
            <a:r>
              <a:rPr lang="es-ES_tradnl" sz="6600" b="1" dirty="0"/>
              <a:t>la </a:t>
            </a:r>
            <a:r>
              <a:rPr lang="es-ES_tradnl" sz="6600" b="1" dirty="0" smtClean="0"/>
              <a:t>maestra y de los estudiantes</a:t>
            </a:r>
            <a:r>
              <a:rPr lang="es-ES_tradnl" sz="6600" b="1" dirty="0"/>
              <a:t/>
            </a:r>
            <a:br>
              <a:rPr lang="es-ES_tradnl" sz="6600" b="1" dirty="0"/>
            </a:br>
            <a:endParaRPr lang="es-ES_tradnl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5870744" cy="4180681"/>
          </a:xfrm>
        </p:spPr>
      </p:pic>
    </p:spTree>
    <p:extLst>
      <p:ext uri="{BB962C8B-B14F-4D97-AF65-F5344CB8AC3E}">
        <p14:creationId xmlns:p14="http://schemas.microsoft.com/office/powerpoint/2010/main" val="1646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Necesito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376613" cy="4644209"/>
          </a:xfrm>
        </p:spPr>
      </p:pic>
    </p:spTree>
    <p:extLst>
      <p:ext uri="{BB962C8B-B14F-4D97-AF65-F5344CB8AC3E}">
        <p14:creationId xmlns:p14="http://schemas.microsoft.com/office/powerpoint/2010/main" val="28770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300" b="1" dirty="0" smtClean="0"/>
              <a:t>Boleto de salida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(ticket </a:t>
            </a:r>
            <a:r>
              <a:rPr lang="es-ES_tradnl" dirty="0" err="1" smtClean="0"/>
              <a:t>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door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571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Por</a:t>
            </a:r>
            <a:r>
              <a:rPr lang="en-US" b="1" dirty="0" smtClean="0"/>
              <a:t> favor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3" y="2209800"/>
            <a:ext cx="3338513" cy="3958711"/>
          </a:xfrm>
        </p:spPr>
      </p:pic>
    </p:spTree>
    <p:extLst>
      <p:ext uri="{BB962C8B-B14F-4D97-AF65-F5344CB8AC3E}">
        <p14:creationId xmlns:p14="http://schemas.microsoft.com/office/powerpoint/2010/main" val="28037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/>
              <a:t>¡Saquen el libro!</a:t>
            </a:r>
            <a:endParaRPr lang="es-ES_tradnl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05200"/>
            <a:ext cx="2578100" cy="27622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84149"/>
            <a:ext cx="2163916" cy="24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5400" b="1" dirty="0" smtClean="0"/>
              <a:t>¡Saquen una hoja de papel!</a:t>
            </a:r>
            <a:endParaRPr lang="es-ES_tradnl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19400"/>
            <a:ext cx="2362669" cy="354673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6587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5400" b="1" dirty="0" smtClean="0"/>
              <a:t>¡Saquen un lápiz!</a:t>
            </a:r>
            <a:endParaRPr lang="es-ES_tradnl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57625"/>
            <a:ext cx="2524125" cy="18097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8614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2392363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endParaRPr lang="es-ES_tradnl" sz="6600" b="1" dirty="0" smtClean="0"/>
          </a:p>
          <a:p>
            <a:pPr marL="457200" lvl="1" indent="0" algn="ctr">
              <a:buNone/>
            </a:pPr>
            <a:r>
              <a:rPr lang="en-US" sz="6600" dirty="0" smtClean="0"/>
              <a:t>Abran el </a:t>
            </a:r>
            <a:r>
              <a:rPr lang="en-US" sz="6600" dirty="0" err="1" smtClean="0"/>
              <a:t>libro</a:t>
            </a:r>
            <a:r>
              <a:rPr lang="en-US" sz="6600" dirty="0" smtClean="0"/>
              <a:t> </a:t>
            </a:r>
            <a:r>
              <a:rPr lang="en-US" sz="6600" dirty="0" err="1" smtClean="0"/>
              <a:t>en</a:t>
            </a:r>
            <a:r>
              <a:rPr lang="en-US" sz="6600" dirty="0" smtClean="0"/>
              <a:t> la </a:t>
            </a:r>
            <a:r>
              <a:rPr lang="en-US" sz="6600" dirty="0" err="1" smtClean="0"/>
              <a:t>página</a:t>
            </a:r>
            <a:r>
              <a:rPr lang="en-US" sz="6600" dirty="0" smtClean="0"/>
              <a:t>…</a:t>
            </a:r>
            <a:endParaRPr lang="es-E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52800"/>
            <a:ext cx="4762500" cy="24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Levanta la </a:t>
            </a:r>
            <a:r>
              <a:rPr lang="en-US" sz="6000" dirty="0" err="1" smtClean="0"/>
              <a:t>mano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2362200"/>
            <a:ext cx="2324971" cy="3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0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¿Hay </a:t>
            </a:r>
            <a:r>
              <a:rPr lang="en-US" sz="6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preguntas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s-E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15497"/>
            <a:ext cx="2133600" cy="34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105</Words>
  <Application>Microsoft Office PowerPoint</Application>
  <PresentationFormat>On-screen Show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iRespondGraphMaster</vt:lpstr>
      <vt:lpstr>iRespondQuestionMaster</vt:lpstr>
      <vt:lpstr>  Hoy es el ocho de agosto  </vt:lpstr>
      <vt:lpstr>Frases de la maestra y de los estudiantes </vt:lpstr>
      <vt:lpstr>Por favor</vt:lpstr>
      <vt:lpstr>¡Saquen el libro!</vt:lpstr>
      <vt:lpstr>¡Saquen una hoja de papel!</vt:lpstr>
      <vt:lpstr>¡Saquen un lápiz!</vt:lpstr>
      <vt:lpstr>PowerPoint Presentation</vt:lpstr>
      <vt:lpstr>Levanta la mano</vt:lpstr>
      <vt:lpstr>PowerPoint Presentation</vt:lpstr>
      <vt:lpstr>PowerPoint Presentation</vt:lpstr>
      <vt:lpstr>Escribe las oraciones/las frases en español</vt:lpstr>
      <vt:lpstr>¡Silencio, por favor!</vt:lpstr>
      <vt:lpstr>¡Atención, por favor! </vt:lpstr>
      <vt:lpstr>¿Están listos?</vt:lpstr>
      <vt:lpstr>Las respuestas</vt:lpstr>
      <vt:lpstr>Frases de los estudiantes</vt:lpstr>
      <vt:lpstr>No entiendo</vt:lpstr>
      <vt:lpstr>Lo siento</vt:lpstr>
      <vt:lpstr>¿Cómo se dice en español?</vt:lpstr>
      <vt:lpstr>Necesito ayuda</vt:lpstr>
      <vt:lpstr>Boleto de salida  (ticket out the door)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16 de Enero</dc:title>
  <dc:creator>Mariela Pulido</dc:creator>
  <cp:lastModifiedBy>Mariela Pulido</cp:lastModifiedBy>
  <cp:revision>27</cp:revision>
  <dcterms:created xsi:type="dcterms:W3CDTF">2014-01-15T22:14:49Z</dcterms:created>
  <dcterms:modified xsi:type="dcterms:W3CDTF">2018-08-08T19:48:23Z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