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8986-4415-486A-B531-12DB37F19F47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C9C8-0543-4D83-9AC3-16443A707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3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8986-4415-486A-B531-12DB37F19F47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C9C8-0543-4D83-9AC3-16443A707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740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8986-4415-486A-B531-12DB37F19F47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C9C8-0543-4D83-9AC3-16443A707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14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8986-4415-486A-B531-12DB37F19F47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C9C8-0543-4D83-9AC3-16443A707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21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8986-4415-486A-B531-12DB37F19F47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C9C8-0543-4D83-9AC3-16443A707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88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8986-4415-486A-B531-12DB37F19F47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C9C8-0543-4D83-9AC3-16443A707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28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8986-4415-486A-B531-12DB37F19F47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C9C8-0543-4D83-9AC3-16443A707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92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8986-4415-486A-B531-12DB37F19F47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C9C8-0543-4D83-9AC3-16443A707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06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8986-4415-486A-B531-12DB37F19F47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C9C8-0543-4D83-9AC3-16443A707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391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8986-4415-486A-B531-12DB37F19F47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C9C8-0543-4D83-9AC3-16443A707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500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8986-4415-486A-B531-12DB37F19F47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0C9C8-0543-4D83-9AC3-16443A707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46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78986-4415-486A-B531-12DB37F19F47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0C9C8-0543-4D83-9AC3-16443A707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777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first.last@students.cobbk12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 to Flipgrid.com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sz="4000" dirty="0" smtClean="0"/>
              <a:t>Enter the following </a:t>
            </a:r>
            <a:r>
              <a:rPr lang="en-US" sz="4000" dirty="0" err="1" smtClean="0"/>
              <a:t>Flipcode</a:t>
            </a:r>
            <a:r>
              <a:rPr lang="en-US" sz="4000" dirty="0" smtClean="0"/>
              <a:t>: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Flip code: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5187" y="3681844"/>
            <a:ext cx="7336256" cy="17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6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0563" y="81770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When asked to log in, use your school Microsoft account: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6000" dirty="0" smtClean="0">
                <a:hlinkClick r:id="rId2"/>
              </a:rPr>
              <a:t>first.last@students.cobbk12.org</a:t>
            </a:r>
            <a:endParaRPr lang="en-US" sz="6000" dirty="0" smtClean="0"/>
          </a:p>
          <a:p>
            <a:r>
              <a:rPr lang="en-US" sz="6000" dirty="0" smtClean="0"/>
              <a:t>Password</a:t>
            </a:r>
            <a:r>
              <a:rPr lang="en-US" sz="6000" smtClean="0"/>
              <a:t>: </a:t>
            </a:r>
          </a:p>
          <a:p>
            <a:r>
              <a:rPr lang="en-US" sz="6000" smtClean="0"/>
              <a:t>student/lunch number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22189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/>
              <a:t>Instrucciones</a:t>
            </a:r>
            <a:endParaRPr lang="en-US" sz="4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Use the One Pager you created and tell me what you were like when you were a little boy or girl.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>Start with the phrase "</a:t>
            </a:r>
            <a:r>
              <a:rPr lang="en-US" sz="4000" dirty="0" err="1"/>
              <a:t>Cuando</a:t>
            </a:r>
            <a:r>
              <a:rPr lang="en-US" sz="4000" dirty="0"/>
              <a:t> era </a:t>
            </a:r>
            <a:r>
              <a:rPr lang="en-US" sz="4000" dirty="0" err="1"/>
              <a:t>niño</a:t>
            </a:r>
            <a:r>
              <a:rPr lang="en-US" sz="4000" dirty="0"/>
              <a:t>/a…… "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>Show your One Pager in the video and point and the pictures as you speak.</a:t>
            </a:r>
          </a:p>
        </p:txBody>
      </p:sp>
    </p:spTree>
    <p:extLst>
      <p:ext uri="{BB962C8B-B14F-4D97-AF65-F5344CB8AC3E}">
        <p14:creationId xmlns:p14="http://schemas.microsoft.com/office/powerpoint/2010/main" val="46888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51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Go to Flipgrid.com</vt:lpstr>
      <vt:lpstr>When asked to log in, use your school Microsoft account: </vt:lpstr>
      <vt:lpstr>Instrucciones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 to Flipgrid.com</dc:title>
  <dc:creator>Mariela Pulido</dc:creator>
  <cp:lastModifiedBy>Mariela Pulido</cp:lastModifiedBy>
  <cp:revision>3</cp:revision>
  <dcterms:created xsi:type="dcterms:W3CDTF">2019-03-25T15:03:43Z</dcterms:created>
  <dcterms:modified xsi:type="dcterms:W3CDTF">2019-03-27T19:15:54Z</dcterms:modified>
</cp:coreProperties>
</file>