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ensayo</a:t>
            </a:r>
            <a:r>
              <a:rPr lang="en-US" dirty="0" smtClean="0"/>
              <a:t> del Proyecto de </a:t>
            </a:r>
            <a:r>
              <a:rPr lang="en-US" dirty="0" err="1" smtClean="0"/>
              <a:t>entrevista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formato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6" y="2940637"/>
            <a:ext cx="11809173" cy="1814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Introducción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843082" cy="3416300"/>
          </a:xfrm>
        </p:spPr>
        <p:txBody>
          <a:bodyPr/>
          <a:lstStyle/>
          <a:p>
            <a:r>
              <a:rPr lang="es-ES" sz="2400" dirty="0" smtClean="0"/>
              <a:t>Introduce </a:t>
            </a:r>
            <a:r>
              <a:rPr lang="es-ES" sz="2400" dirty="0"/>
              <a:t>al entrevistado dando los hechos personales y un resumen de ¿quién </a:t>
            </a:r>
            <a:r>
              <a:rPr lang="es-ES" sz="2400" dirty="0" smtClean="0"/>
              <a:t>es?</a:t>
            </a:r>
          </a:p>
          <a:p>
            <a:r>
              <a:rPr lang="es-ES" sz="2400" dirty="0" smtClean="0"/>
              <a:t>¿De dónde viene esta persona?</a:t>
            </a:r>
          </a:p>
          <a:p>
            <a:r>
              <a:rPr lang="es-ES" sz="2400" dirty="0" smtClean="0"/>
              <a:t>¿Cómo llegó esta persona a los EEUU? </a:t>
            </a:r>
          </a:p>
          <a:p>
            <a:r>
              <a:rPr lang="es-ES" sz="2400" dirty="0" smtClean="0"/>
              <a:t>¿</a:t>
            </a:r>
            <a:r>
              <a:rPr lang="es-ES" sz="2400" dirty="0"/>
              <a:t> </a:t>
            </a:r>
            <a:r>
              <a:rPr lang="es-ES" sz="2400" dirty="0" smtClean="0"/>
              <a:t>Cómo es la estructura de su familia?</a:t>
            </a:r>
          </a:p>
          <a:p>
            <a:endParaRPr lang="es-E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El Cuerpo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799623" cy="4153435"/>
          </a:xfrm>
        </p:spPr>
        <p:txBody>
          <a:bodyPr>
            <a:normAutofit/>
          </a:bodyPr>
          <a:lstStyle/>
          <a:p>
            <a:r>
              <a:rPr lang="es-ES" sz="2400" dirty="0"/>
              <a:t>-Describe los aspectos importantes de la cultura del entrevistado(a) y haz un análisis o </a:t>
            </a:r>
            <a:r>
              <a:rPr lang="es-ES" sz="2400" dirty="0" smtClean="0"/>
              <a:t>comparación/contraste </a:t>
            </a:r>
            <a:r>
              <a:rPr lang="es-ES" sz="2400" dirty="0"/>
              <a:t>de su cultura comparada con tu cultura aquí en los Estados Unidos.  </a:t>
            </a:r>
          </a:p>
          <a:p>
            <a:pPr marL="0" indent="0">
              <a:buNone/>
            </a:pPr>
            <a:r>
              <a:rPr lang="es-ES" sz="2400" dirty="0" smtClean="0"/>
              <a:t>	¿</a:t>
            </a:r>
            <a:r>
              <a:rPr lang="es-ES" sz="2400" dirty="0"/>
              <a:t>En cuáles aspectos es diferente (país) comparado con los EEUU? </a:t>
            </a:r>
            <a:endParaRPr lang="es-ES" sz="2400" dirty="0" smtClean="0"/>
          </a:p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-Describe tus pensamientos/sentimientos sobre lo que aprendiste de esta experiencia – puede </a:t>
            </a:r>
            <a:r>
              <a:rPr lang="es-ES" sz="2400" dirty="0" smtClean="0"/>
              <a:t>ser </a:t>
            </a:r>
            <a:r>
              <a:rPr lang="es-ES" sz="2400" dirty="0"/>
              <a:t>de la gramática, vocabulario, tus habilidades de hablar, escuchar, o escribir.  ¿Has mejorado de alguna manera?  ¿Hubo algo que te sorprendiera?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1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La conclusión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815373" cy="34163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ES" sz="2800" dirty="0"/>
              <a:t>- Dime lo que te gustó o no te gustó de esta experiencia</a:t>
            </a:r>
          </a:p>
          <a:p>
            <a:pPr>
              <a:lnSpc>
                <a:spcPct val="150000"/>
              </a:lnSpc>
            </a:pPr>
            <a:r>
              <a:rPr lang="es-ES" sz="2800" dirty="0" smtClean="0"/>
              <a:t>- </a:t>
            </a:r>
            <a:r>
              <a:rPr lang="es-ES" sz="2800" dirty="0"/>
              <a:t>¿Vale la pena continuar con este proyecto?</a:t>
            </a:r>
          </a:p>
          <a:p>
            <a:pPr>
              <a:lnSpc>
                <a:spcPct val="150000"/>
              </a:lnSpc>
            </a:pPr>
            <a:r>
              <a:rPr lang="es-ES" sz="2800" dirty="0"/>
              <a:t>- ¿Tienes recomendaciones para mejorar este proyecto?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</TotalTime>
  <Words>117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El ensayo del Proyecto de entrevista.</vt:lpstr>
      <vt:lpstr>El formato</vt:lpstr>
      <vt:lpstr>La Introducción</vt:lpstr>
      <vt:lpstr>El Cuerpo</vt:lpstr>
      <vt:lpstr>La conclusión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ensayo del Proyecto de entrevista.</dc:title>
  <dc:creator>Sarah Bowers</dc:creator>
  <cp:lastModifiedBy>Sarah Bowers</cp:lastModifiedBy>
  <cp:revision>3</cp:revision>
  <dcterms:created xsi:type="dcterms:W3CDTF">2018-10-23T12:05:55Z</dcterms:created>
  <dcterms:modified xsi:type="dcterms:W3CDTF">2018-10-23T12:37:58Z</dcterms:modified>
</cp:coreProperties>
</file>