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CEC73-9C43-4AB7-963F-8D2BFDF322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680528-D300-4FE1-AE40-859A9B1B68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3BD90C-7583-4AA5-AA2C-D6626D981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EB13-4BD4-4D99-9792-661FD02C6013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EFFA99-B33C-49B7-B528-FA66FABE2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6F0C8-090F-46C8-8A25-8DDF11826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3F32-A906-4959-B4D9-3CC59E45E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923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3518D-79CA-47F9-B8C8-B9ADBA334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D4B697-1DC5-4C07-AE5D-2B7531871D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A52ED-17C9-44C2-8CB3-D80B8FA22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EB13-4BD4-4D99-9792-661FD02C6013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077EE-1F9F-4A4A-84ED-4645A68E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B7A741-0B95-4E6F-9E36-9CE4E3D33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3F32-A906-4959-B4D9-3CC59E45E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631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27B63F-DAF1-47E5-8797-60BDB8A4EF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7F3280-99EE-422B-A942-054E191BA3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29C25-A3C2-4F62-8DA7-5CE82D5DE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EB13-4BD4-4D99-9792-661FD02C6013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AF1BE-4E25-43D4-AABE-A046C455E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2C7EC-58B1-43F4-8D22-0374DF52A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3F32-A906-4959-B4D9-3CC59E45E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58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3AC7B-5805-41FA-9ECA-0B4F184A1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9EAC7-57E7-468A-9EAD-6E76A2267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409624-6513-4108-BA02-ADC384DD7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EB13-4BD4-4D99-9792-661FD02C6013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1783B-9E77-4225-AD0A-EC0B05D0B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CC3C3-1499-45DE-B061-2150C954E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3F32-A906-4959-B4D9-3CC59E45E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49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15A49-2931-4ED6-BA79-719322CAB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F2673-97B6-44AF-AC50-5ED89A3D6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1CAFC-423B-4FAF-9CC4-FE9525AB8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EB13-4BD4-4D99-9792-661FD02C6013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8CC32-138D-4AAE-95FF-854BF8A37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5BB18-4ADA-4ED6-95EE-41870680C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3F32-A906-4959-B4D9-3CC59E45E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9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3005B-55CD-4004-809F-428E8CE9A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9E1D1-FEA8-418F-8D78-25AD1FE073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1F44E0-2DF3-4F25-8CA0-31D6410215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751B76-C48A-44C9-B294-5891556DC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EB13-4BD4-4D99-9792-661FD02C6013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B0ABBA-67C4-478B-BE32-56C37EBD7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9CF21D-3F22-472B-95D1-84B0421E0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3F32-A906-4959-B4D9-3CC59E45E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43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48A46-43FA-4DF9-A724-30B46FA20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B0BF23-CCF4-4E9B-9FD3-7B045BC0C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093EF-BB3D-4F18-8C21-5CEBED86F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A0EC7A-4650-469A-A2A9-C2D8B69212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201027-F587-4773-8E9E-1B05E13602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7005C7-123D-42D9-B6F7-FBA9406FE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EB13-4BD4-4D99-9792-661FD02C6013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76DB96-AA32-47EB-BF43-1D394AEAF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B86B10-9FE8-4DF8-8DD4-9AC9E2D4C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3F32-A906-4959-B4D9-3CC59E45E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03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47A11-DB45-442C-A393-8668A2302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899FC9-2BAD-49E6-AA15-35A1D7F51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EB13-4BD4-4D99-9792-661FD02C6013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A15913-5D22-4DD2-AFA2-81CB820CC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91AF73-3B1D-4923-82CE-3CCE6992F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3F32-A906-4959-B4D9-3CC59E45E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88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651687-28D4-49C7-923B-947BDE53F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EB13-4BD4-4D99-9792-661FD02C6013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10AD26-AD12-4935-A7D2-0CF6E40B2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0B8725-D166-42A8-8760-55A0AB26E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3F32-A906-4959-B4D9-3CC59E45E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850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0FB59-86F9-43C6-A594-A8368A2C3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AA797-1084-4A76-8BDF-006F652FF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968158-82E6-4E39-9151-C413AE5580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48431E-80B4-400E-B421-802B65A84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EB13-4BD4-4D99-9792-661FD02C6013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72CC37-D1D8-461F-8E4D-8E901CA79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289B1E-AF51-4B72-AEB7-137F42071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3F32-A906-4959-B4D9-3CC59E45E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29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6C69F-22A9-46B0-AA12-BFFB5DE3F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6F921E-3E36-4298-B846-2E0C52EBB0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04DEF0-E94F-4F64-B693-38474BFBB1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779BBE-3ABA-4847-91BD-2A0204B42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EB13-4BD4-4D99-9792-661FD02C6013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2E9858-4706-4428-980F-52066BF07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B861E-93E3-40DB-91D4-EF1CC7F9D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3F32-A906-4959-B4D9-3CC59E45E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33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D63D61-6509-4AEC-909D-2DC4E1ED7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1C1404-330A-496D-8A8B-6CD0C3A08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D2E3D-AA79-4E51-9F17-AE990C7CA2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CEB13-4BD4-4D99-9792-661FD02C6013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F2E499-A425-45BD-93C3-704AE06BDF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74597-F72F-4AB2-8AED-A2949F7184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93F32-A906-4959-B4D9-3CC59E45E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48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993F0D2-F95A-43B1-B49A-02C17EA60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DC7E50-9416-4430-8391-49A0EBF30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b="1" u="sng" dirty="0"/>
              <a:t>1. Formal </a:t>
            </a:r>
            <a:r>
              <a:rPr lang="es-ES_tradnl" b="1" u="sng" dirty="0" err="1"/>
              <a:t>opening</a:t>
            </a:r>
            <a:r>
              <a:rPr lang="es-ES_tradnl" b="1" u="sng" dirty="0"/>
              <a:t> : </a:t>
            </a:r>
            <a:endParaRPr lang="en-US" dirty="0"/>
          </a:p>
          <a:p>
            <a:r>
              <a:rPr lang="es-AR" dirty="0"/>
              <a:t>Estimado/a (Sr./Sra./Srta./ </a:t>
            </a:r>
            <a:r>
              <a:rPr lang="en-US" dirty="0"/>
              <a:t>Dr./Dra.) ___________ (</a:t>
            </a:r>
            <a:r>
              <a:rPr lang="en-US" dirty="0" err="1"/>
              <a:t>apellido</a:t>
            </a:r>
            <a:r>
              <a:rPr lang="en-US" dirty="0"/>
              <a:t>) their last name if provided.</a:t>
            </a:r>
          </a:p>
          <a:p>
            <a:br>
              <a:rPr lang="en-US" b="1" u="sng" dirty="0"/>
            </a:br>
            <a:r>
              <a:rPr lang="en-US" b="1" u="sng" dirty="0"/>
              <a:t>2. Thank the person for their email: </a:t>
            </a:r>
            <a:endParaRPr lang="en-US" dirty="0"/>
          </a:p>
          <a:p>
            <a:r>
              <a:rPr lang="en-US" dirty="0"/>
              <a:t> </a:t>
            </a:r>
            <a:r>
              <a:rPr lang="es-AR" dirty="0"/>
              <a:t>He recibido su correo electrónico y le agradezco por mandarlo.  </a:t>
            </a:r>
            <a:r>
              <a:rPr lang="en-US" i="1" dirty="0"/>
              <a:t>(I have received your email and I thank you for sending it.)</a:t>
            </a:r>
            <a:endParaRPr lang="en-US" dirty="0"/>
          </a:p>
          <a:p>
            <a:r>
              <a:rPr lang="es-ES_tradnl" dirty="0"/>
              <a:t>He recibido su correo y le agradezco por responderme.  </a:t>
            </a:r>
            <a:r>
              <a:rPr lang="en-US" dirty="0"/>
              <a:t>(</a:t>
            </a:r>
            <a:r>
              <a:rPr lang="en-US" i="1" dirty="0"/>
              <a:t>I have received your email and I thank </a:t>
            </a:r>
            <a:br>
              <a:rPr lang="en-US" i="1" dirty="0"/>
            </a:br>
            <a:r>
              <a:rPr lang="en-US" i="1" dirty="0"/>
              <a:t>you for responding to me)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848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82FAF-B6B5-41F3-A178-15851A166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DBF33-B82D-4F55-BAE1-6E9A44F6B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3. Say something about the reason you have received the correspondence:</a:t>
            </a:r>
            <a:endParaRPr lang="en-US" dirty="0"/>
          </a:p>
          <a:p>
            <a:r>
              <a:rPr lang="es-AR" dirty="0"/>
              <a:t>Le(s) escribo a </a:t>
            </a:r>
            <a:r>
              <a:rPr lang="es-AR" dirty="0" err="1"/>
              <a:t>Ud</a:t>
            </a:r>
            <a:r>
              <a:rPr lang="es-AR" dirty="0"/>
              <a:t>(s). en referencia a... </a:t>
            </a:r>
            <a:r>
              <a:rPr lang="en-US" i="1" dirty="0"/>
              <a:t>(I am writing you in reference to…)</a:t>
            </a:r>
            <a:endParaRPr lang="en-US" dirty="0"/>
          </a:p>
          <a:p>
            <a:r>
              <a:rPr lang="es-ES_tradnl" dirty="0"/>
              <a:t>En respuesta a… </a:t>
            </a:r>
            <a:r>
              <a:rPr lang="es-ES_tradnl" i="1" dirty="0"/>
              <a:t>(In response </a:t>
            </a:r>
            <a:r>
              <a:rPr lang="es-ES_tradnl" i="1" dirty="0" err="1"/>
              <a:t>to</a:t>
            </a:r>
            <a:r>
              <a:rPr lang="es-ES_tradnl" i="1" dirty="0"/>
              <a:t>…)/</a:t>
            </a:r>
            <a:r>
              <a:rPr lang="es-ES_tradnl" dirty="0"/>
              <a:t>Para responder a este asunto… </a:t>
            </a:r>
            <a:r>
              <a:rPr lang="en-US" i="1" dirty="0"/>
              <a:t>(To respond to this matter…)</a:t>
            </a:r>
            <a:endParaRPr lang="en-US" dirty="0"/>
          </a:p>
          <a:p>
            <a:r>
              <a:rPr lang="es-ES_tradnl" dirty="0"/>
              <a:t>Quisiera ser considerado(a) como candidato(a) posible</a:t>
            </a:r>
            <a:r>
              <a:rPr lang="es-ES_tradnl" i="1" dirty="0"/>
              <a:t>. </a:t>
            </a:r>
            <a:r>
              <a:rPr lang="en-US" i="1" dirty="0"/>
              <a:t>(I would like to be considered as a possible candidate)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956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C4FEC-9259-46ED-BB1C-4403D1238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660AF-4A5A-403F-8D70-4AA08106F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u="sng" dirty="0"/>
              <a:t>4. Underline in the letter and answer all of their questions/requests for information with frequent elaboration – </a:t>
            </a:r>
            <a:br>
              <a:rPr lang="en-US" b="1" u="sng" dirty="0"/>
            </a:br>
            <a:r>
              <a:rPr lang="en-US" b="1" u="sng" dirty="0"/>
              <a:t>look carefully, sometimes they are not presented as questions:</a:t>
            </a:r>
            <a:endParaRPr lang="en-US" dirty="0"/>
          </a:p>
          <a:p>
            <a:r>
              <a:rPr lang="es-AR" dirty="0"/>
              <a:t>Le(s) escribo a </a:t>
            </a:r>
            <a:r>
              <a:rPr lang="es-AR" dirty="0" err="1"/>
              <a:t>Ud</a:t>
            </a:r>
            <a:r>
              <a:rPr lang="es-AR" dirty="0"/>
              <a:t>(s). para pedir más información sobre... </a:t>
            </a:r>
            <a:r>
              <a:rPr lang="en-US" i="1" dirty="0"/>
              <a:t>(I write to you to ask for more information about…)</a:t>
            </a:r>
            <a:endParaRPr lang="en-US" dirty="0"/>
          </a:p>
          <a:p>
            <a:r>
              <a:rPr lang="en-US" dirty="0"/>
              <a:t>Me </a:t>
            </a:r>
            <a:r>
              <a:rPr lang="en-US" dirty="0" err="1"/>
              <a:t>complacería</a:t>
            </a:r>
            <a:r>
              <a:rPr lang="en-US" dirty="0"/>
              <a:t> </a:t>
            </a:r>
            <a:r>
              <a:rPr lang="en-US" dirty="0" err="1"/>
              <a:t>mucho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+ imperfect </a:t>
            </a:r>
            <a:r>
              <a:rPr lang="en-US" dirty="0" err="1"/>
              <a:t>subunctive</a:t>
            </a:r>
            <a:r>
              <a:rPr lang="en-US" dirty="0"/>
              <a:t> here...    </a:t>
            </a:r>
            <a:r>
              <a:rPr lang="en-US" i="1" dirty="0"/>
              <a:t>(I would be most obliged if…)</a:t>
            </a:r>
            <a:endParaRPr lang="en-US" dirty="0"/>
          </a:p>
          <a:p>
            <a:r>
              <a:rPr lang="es-AR" dirty="0"/>
              <a:t>Le agradecería enormemente si pudiera...    </a:t>
            </a:r>
            <a:r>
              <a:rPr lang="en-US" i="1" dirty="0"/>
              <a:t>(I would be enormously grateful if you could...)</a:t>
            </a:r>
            <a:endParaRPr lang="en-US" dirty="0"/>
          </a:p>
          <a:p>
            <a:r>
              <a:rPr lang="es-AR" dirty="0"/>
              <a:t>Estaría muy agradecido/a si pudiera.. </a:t>
            </a:r>
            <a:r>
              <a:rPr lang="en-US" i="1" dirty="0"/>
              <a:t>(I would be very grateful if you could…)</a:t>
            </a:r>
            <a:endParaRPr lang="en-US" dirty="0"/>
          </a:p>
          <a:p>
            <a:r>
              <a:rPr lang="fr-FR" dirty="0" err="1"/>
              <a:t>Estoy</a:t>
            </a:r>
            <a:r>
              <a:rPr lang="fr-FR" dirty="0"/>
              <a:t> [</a:t>
            </a:r>
            <a:r>
              <a:rPr lang="fr-FR" dirty="0" err="1"/>
              <a:t>muy</a:t>
            </a:r>
            <a:r>
              <a:rPr lang="fr-FR" dirty="0"/>
              <a:t>] </a:t>
            </a:r>
            <a:r>
              <a:rPr lang="fr-FR" dirty="0" err="1"/>
              <a:t>agradecido</a:t>
            </a:r>
            <a:r>
              <a:rPr lang="fr-FR" dirty="0"/>
              <a:t>/a </a:t>
            </a:r>
            <a:r>
              <a:rPr lang="fr-FR" dirty="0" err="1"/>
              <a:t>por</a:t>
            </a:r>
            <a:r>
              <a:rPr lang="fr-FR" dirty="0"/>
              <a:t> la </a:t>
            </a:r>
            <a:r>
              <a:rPr lang="fr-FR" dirty="0" err="1"/>
              <a:t>oportunidad</a:t>
            </a:r>
            <a:r>
              <a:rPr lang="fr-FR" dirty="0"/>
              <a:t>.  </a:t>
            </a:r>
            <a:r>
              <a:rPr lang="fr-FR" i="1" dirty="0"/>
              <a:t>(</a:t>
            </a:r>
            <a:r>
              <a:rPr lang="fr-FR" i="1" dirty="0" err="1"/>
              <a:t>I’m</a:t>
            </a:r>
            <a:r>
              <a:rPr lang="fr-FR" i="1" dirty="0"/>
              <a:t> </a:t>
            </a:r>
            <a:r>
              <a:rPr lang="fr-FR" i="1" dirty="0" err="1"/>
              <a:t>very</a:t>
            </a:r>
            <a:r>
              <a:rPr lang="fr-FR" i="1" dirty="0"/>
              <a:t> </a:t>
            </a:r>
            <a:r>
              <a:rPr lang="fr-FR" i="1" dirty="0" err="1"/>
              <a:t>thankful</a:t>
            </a:r>
            <a:r>
              <a:rPr lang="fr-FR" i="1" dirty="0"/>
              <a:t> for </a:t>
            </a:r>
            <a:r>
              <a:rPr lang="fr-FR" i="1" dirty="0" err="1"/>
              <a:t>this</a:t>
            </a:r>
            <a:r>
              <a:rPr lang="fr-FR" i="1" dirty="0"/>
              <a:t> </a:t>
            </a:r>
            <a:r>
              <a:rPr lang="fr-FR" i="1" dirty="0" err="1"/>
              <a:t>opportunity</a:t>
            </a:r>
            <a:r>
              <a:rPr lang="fr-FR" i="1" dirty="0"/>
              <a:t>.)</a:t>
            </a:r>
            <a:r>
              <a:rPr lang="fr-FR" dirty="0"/>
              <a:t> </a:t>
            </a:r>
            <a:endParaRPr lang="en-US" dirty="0"/>
          </a:p>
          <a:p>
            <a:r>
              <a:rPr lang="es-AR" dirty="0"/>
              <a:t>Estoy interesado/a en... y quisiera saber... </a:t>
            </a:r>
            <a:r>
              <a:rPr lang="en-US" i="1" dirty="0"/>
              <a:t>(I am interested in ... and I would like to know ...)</a:t>
            </a:r>
            <a:endParaRPr lang="en-US" dirty="0"/>
          </a:p>
          <a:p>
            <a:r>
              <a:rPr lang="es-AR" dirty="0"/>
              <a:t>Estoy entusiasmado/a (de) participar en el programa. </a:t>
            </a:r>
            <a:r>
              <a:rPr lang="fr-FR" i="1" dirty="0"/>
              <a:t>(</a:t>
            </a:r>
            <a:r>
              <a:rPr lang="fr-FR" i="1" dirty="0" err="1"/>
              <a:t>I’m</a:t>
            </a:r>
            <a:r>
              <a:rPr lang="fr-FR" i="1" dirty="0"/>
              <a:t> </a:t>
            </a:r>
            <a:r>
              <a:rPr lang="fr-FR" i="1" dirty="0" err="1"/>
              <a:t>excited</a:t>
            </a:r>
            <a:r>
              <a:rPr lang="fr-FR" i="1" dirty="0"/>
              <a:t> to </a:t>
            </a:r>
            <a:r>
              <a:rPr lang="fr-FR" i="1" dirty="0" err="1"/>
              <a:t>participate</a:t>
            </a:r>
            <a:r>
              <a:rPr lang="fr-FR" i="1" dirty="0"/>
              <a:t> in </a:t>
            </a:r>
            <a:r>
              <a:rPr lang="fr-FR" i="1" dirty="0" err="1"/>
              <a:t>your</a:t>
            </a:r>
            <a:r>
              <a:rPr lang="fr-FR" i="1" dirty="0"/>
              <a:t> program)</a:t>
            </a:r>
            <a:r>
              <a:rPr lang="fr-FR" dirty="0"/>
              <a:t>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371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E1008BC-489F-4662-ACB9-3712911C7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ECE11-C335-4AAC-8B06-BA5C851B4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5. Ask questions back to them (at least 2), make sure the questions DIRECTLY relate to the email, stay ON-TOPIC</a:t>
            </a:r>
            <a:endParaRPr lang="en-US" dirty="0"/>
          </a:p>
          <a:p>
            <a:r>
              <a:rPr lang="en-US" b="1" u="sng" dirty="0"/>
              <a:t>-Use a transition word or phrase to introduce your questions: </a:t>
            </a:r>
            <a:endParaRPr lang="en-US" dirty="0"/>
          </a:p>
          <a:p>
            <a:r>
              <a:rPr lang="es-ES" dirty="0"/>
              <a:t>Si me permite, tengo algunas preguntas con respecto a/en cuanto a…</a:t>
            </a:r>
            <a:r>
              <a:rPr lang="es-ES" i="1" dirty="0"/>
              <a:t> </a:t>
            </a:r>
            <a:r>
              <a:rPr lang="en-US" i="1" dirty="0"/>
              <a:t>( I have some questions for you </a:t>
            </a:r>
            <a:br>
              <a:rPr lang="en-US" i="1" dirty="0"/>
            </a:br>
            <a:r>
              <a:rPr lang="en-US" i="1" dirty="0"/>
              <a:t>with respect to/in regards to…)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52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72412-4249-42AE-8B71-D4F9DF859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95A2B-2976-4D5C-BD25-8122F64B7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6. At the end of the email, close it with a thank you, a statement of interest or excitement, or recycle </a:t>
            </a:r>
            <a:br>
              <a:rPr lang="en-US" b="1" u="sng" dirty="0"/>
            </a:br>
            <a:r>
              <a:rPr lang="en-US" b="1" u="sng" dirty="0"/>
              <a:t>something from your intro phrase.</a:t>
            </a:r>
            <a:endParaRPr lang="en-US" dirty="0"/>
          </a:p>
          <a:p>
            <a:r>
              <a:rPr lang="es-ES_tradnl" dirty="0"/>
              <a:t>Le agradezco de antemano</a:t>
            </a:r>
            <a:r>
              <a:rPr lang="es-ES_tradnl" i="1" dirty="0"/>
              <a:t>...    (I </a:t>
            </a:r>
            <a:r>
              <a:rPr lang="es-ES_tradnl" i="1" dirty="0" err="1"/>
              <a:t>thank</a:t>
            </a:r>
            <a:r>
              <a:rPr lang="es-ES_tradnl" i="1" dirty="0"/>
              <a:t> </a:t>
            </a:r>
            <a:r>
              <a:rPr lang="es-ES_tradnl" i="1" dirty="0" err="1"/>
              <a:t>you</a:t>
            </a:r>
            <a:r>
              <a:rPr lang="es-ES_tradnl" i="1" dirty="0"/>
              <a:t> in </a:t>
            </a:r>
            <a:r>
              <a:rPr lang="es-ES_tradnl" i="1" dirty="0" err="1"/>
              <a:t>advance</a:t>
            </a:r>
            <a:r>
              <a:rPr lang="es-ES_tradnl" i="1" dirty="0"/>
              <a:t>…)</a:t>
            </a:r>
            <a:endParaRPr lang="en-US" dirty="0"/>
          </a:p>
          <a:p>
            <a:r>
              <a:rPr lang="es-ES_tradnl" dirty="0"/>
              <a:t>Si requiere información adicional no dude en contactarme</a:t>
            </a:r>
            <a:r>
              <a:rPr lang="es-ES_tradnl" i="1" dirty="0"/>
              <a:t>.   </a:t>
            </a:r>
            <a:r>
              <a:rPr lang="en-US" i="1" dirty="0"/>
              <a:t>(Should you need any further information, </a:t>
            </a:r>
            <a:br>
              <a:rPr lang="en-US" i="1" dirty="0"/>
            </a:br>
            <a:r>
              <a:rPr lang="en-US" i="1" dirty="0"/>
              <a:t>please do not hesitate to contact me.)</a:t>
            </a:r>
            <a:br>
              <a:rPr lang="en-US" i="1" dirty="0"/>
            </a:br>
            <a:r>
              <a:rPr lang="es-ES" dirty="0"/>
              <a:t>No veo la hora de reunirme con Ud.  </a:t>
            </a:r>
            <a:r>
              <a:rPr lang="en-US" i="1" dirty="0"/>
              <a:t>(I look forward to meeting with you)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807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2A4D3-A545-48EE-B5CE-327E42A70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6CD71-11F3-462A-9C4E-FA3C632D1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u="sng" dirty="0"/>
              <a:t>7. Say goodbye using a DIFFERENT closing than they do in the prompt:</a:t>
            </a:r>
            <a:endParaRPr lang="en-US" dirty="0"/>
          </a:p>
          <a:p>
            <a:r>
              <a:rPr lang="en-US" dirty="0"/>
              <a:t>If they say “</a:t>
            </a:r>
            <a:r>
              <a:rPr lang="en-US" dirty="0" err="1"/>
              <a:t>atentamente</a:t>
            </a:r>
            <a:r>
              <a:rPr lang="en-US" dirty="0"/>
              <a:t>” when closing their letter, then you say “_________________” or vice-versa. </a:t>
            </a:r>
          </a:p>
          <a:p>
            <a:r>
              <a:rPr lang="es-AR" dirty="0"/>
              <a:t>Le(s) saluda atentamente, 			</a:t>
            </a:r>
            <a:endParaRPr lang="en-US" dirty="0"/>
          </a:p>
          <a:p>
            <a:r>
              <a:rPr lang="es-AR" dirty="0"/>
              <a:t>Sin otro particular, le(s) saluda atentamente,		</a:t>
            </a:r>
            <a:endParaRPr lang="en-US" dirty="0"/>
          </a:p>
          <a:p>
            <a:r>
              <a:rPr lang="es-AR" dirty="0"/>
              <a:t>Respetuosamente, </a:t>
            </a:r>
            <a:r>
              <a:rPr lang="es-AR" i="1" dirty="0"/>
              <a:t>(</a:t>
            </a:r>
            <a:r>
              <a:rPr lang="es-AR" i="1" dirty="0" err="1"/>
              <a:t>Respectfully</a:t>
            </a:r>
            <a:r>
              <a:rPr lang="es-AR" i="1" dirty="0"/>
              <a:t> </a:t>
            </a:r>
            <a:r>
              <a:rPr lang="es-AR" i="1" dirty="0" err="1"/>
              <a:t>yours</a:t>
            </a:r>
            <a:r>
              <a:rPr lang="es-AR" i="1" dirty="0"/>
              <a:t>,)</a:t>
            </a:r>
            <a:endParaRPr lang="en-US" dirty="0"/>
          </a:p>
          <a:p>
            <a:r>
              <a:rPr lang="es-AR" i="1" dirty="0"/>
              <a:t> </a:t>
            </a:r>
            <a:endParaRPr lang="en-US" dirty="0"/>
          </a:p>
          <a:p>
            <a:r>
              <a:rPr lang="es-AR" dirty="0"/>
              <a:t>Cordialmente,</a:t>
            </a:r>
            <a:r>
              <a:rPr lang="es-AR" i="1" dirty="0"/>
              <a:t> (</a:t>
            </a:r>
            <a:r>
              <a:rPr lang="es-AR" i="1" dirty="0" err="1"/>
              <a:t>Cordially</a:t>
            </a:r>
            <a:r>
              <a:rPr lang="es-AR" i="1" dirty="0"/>
              <a:t>)</a:t>
            </a:r>
            <a:endParaRPr lang="en-US" dirty="0"/>
          </a:p>
          <a:p>
            <a:r>
              <a:rPr lang="es-AR" i="1" dirty="0"/>
              <a:t> </a:t>
            </a:r>
            <a:endParaRPr lang="en-US" dirty="0"/>
          </a:p>
          <a:p>
            <a:r>
              <a:rPr lang="es-AR" dirty="0"/>
              <a:t>Se despide cordialmente,</a:t>
            </a:r>
            <a:r>
              <a:rPr lang="es-AR" i="1" dirty="0"/>
              <a:t> (Cordial </a:t>
            </a:r>
            <a:r>
              <a:rPr lang="es-AR" i="1" dirty="0" err="1"/>
              <a:t>goodbye</a:t>
            </a:r>
            <a:r>
              <a:rPr lang="es-AR" i="1" dirty="0"/>
              <a:t>)</a:t>
            </a:r>
            <a:endParaRPr lang="en-US" dirty="0"/>
          </a:p>
          <a:p>
            <a:r>
              <a:rPr lang="es-AR" i="1" dirty="0"/>
              <a:t> </a:t>
            </a:r>
            <a:endParaRPr lang="en-US" dirty="0"/>
          </a:p>
          <a:p>
            <a:r>
              <a:rPr lang="en-US" strike="sngStrike" dirty="0" err="1"/>
              <a:t>Sinceramente</a:t>
            </a:r>
            <a:r>
              <a:rPr lang="en-US" dirty="0"/>
              <a:t> = it means, “</a:t>
            </a:r>
            <a:r>
              <a:rPr lang="en-US" i="1" dirty="0"/>
              <a:t>I’m not kidding, I’m serious</a:t>
            </a:r>
            <a:r>
              <a:rPr lang="en-US" dirty="0"/>
              <a:t>.”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957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C5AF7-0900-404F-BD01-9B750FA44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AD0A0-2322-413E-B714-640E8175E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A6ACC29-CFA5-4A75-9630-02993247FDE6}"/>
              </a:ext>
            </a:extLst>
          </p:cNvPr>
          <p:cNvSpPr/>
          <p:nvPr/>
        </p:nvSpPr>
        <p:spPr>
          <a:xfrm>
            <a:off x="1762125" y="846914"/>
            <a:ext cx="7781925" cy="5164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04800">
              <a:lnSpc>
                <a:spcPct val="115000"/>
              </a:lnSpc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04800">
              <a:lnSpc>
                <a:spcPct val="115000"/>
              </a:lnSpc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_____ Did you use formal address/formal register - </a:t>
            </a:r>
            <a:r>
              <a:rPr lang="en-US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Ud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., </a:t>
            </a:r>
            <a:r>
              <a:rPr lang="en-US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(s)</a:t>
            </a:r>
            <a:b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04800">
              <a:lnSpc>
                <a:spcPct val="115000"/>
              </a:lnSpc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_____ Did you put subject after verb in questions?  </a:t>
            </a:r>
            <a:r>
              <a:rPr lang="fr-FR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¿</a:t>
            </a:r>
            <a:r>
              <a:rPr lang="fr-FR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Tiene</a:t>
            </a:r>
            <a:r>
              <a:rPr lang="fr-FR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/</a:t>
            </a:r>
            <a:r>
              <a:rPr lang="fr-FR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Sabe</a:t>
            </a:r>
            <a:r>
              <a:rPr lang="fr-FR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Ud….. ?</a:t>
            </a:r>
            <a:br>
              <a:rPr lang="fr-FR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04800">
              <a:lnSpc>
                <a:spcPct val="115000"/>
              </a:lnSpc>
            </a:pPr>
            <a:r>
              <a:rPr lang="fr-FR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_____ </a:t>
            </a:r>
            <a:r>
              <a:rPr lang="fr-FR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Did</a:t>
            </a:r>
            <a:r>
              <a:rPr lang="fr-FR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fr-FR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you</a:t>
            </a:r>
            <a:r>
              <a:rPr lang="fr-FR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use </a:t>
            </a:r>
            <a:r>
              <a:rPr lang="fr-FR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subjunctive</a:t>
            </a:r>
            <a:r>
              <a:rPr lang="fr-FR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fr-FR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presente</a:t>
            </a:r>
            <a:r>
              <a:rPr lang="fr-FR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fr-FR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perfect</a:t>
            </a:r>
            <a:r>
              <a:rPr lang="fr-FR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future?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04800">
              <a:lnSpc>
                <a:spcPct val="115000"/>
              </a:lnSpc>
            </a:pPr>
            <a:r>
              <a:rPr lang="fr-FR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04800">
              <a:lnSpc>
                <a:spcPct val="115000"/>
              </a:lnSpc>
            </a:pPr>
            <a:r>
              <a:rPr lang="fr-FR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_____ </a:t>
            </a:r>
            <a:r>
              <a:rPr lang="fr-FR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Did</a:t>
            </a:r>
            <a:r>
              <a:rPr lang="fr-FR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fr-FR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you</a:t>
            </a:r>
            <a:r>
              <a:rPr lang="fr-FR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check </a:t>
            </a:r>
            <a:r>
              <a:rPr lang="fr-FR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your</a:t>
            </a:r>
            <a:r>
              <a:rPr lang="fr-FR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fr-FR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subject</a:t>
            </a:r>
            <a:r>
              <a:rPr lang="fr-FR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/</a:t>
            </a:r>
            <a:r>
              <a:rPr lang="fr-FR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verb</a:t>
            </a:r>
            <a:r>
              <a:rPr lang="fr-FR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agreement?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04800">
              <a:lnSpc>
                <a:spcPct val="115000"/>
              </a:lnSpc>
            </a:pPr>
            <a:r>
              <a:rPr lang="fr-FR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04800">
              <a:lnSpc>
                <a:spcPct val="115000"/>
              </a:lnSpc>
            </a:pPr>
            <a:r>
              <a:rPr lang="fr-FR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_____ </a:t>
            </a:r>
            <a:r>
              <a:rPr lang="fr-FR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Did</a:t>
            </a:r>
            <a:r>
              <a:rPr lang="fr-FR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fr-FR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you</a:t>
            </a:r>
            <a:r>
              <a:rPr lang="fr-FR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check </a:t>
            </a:r>
            <a:r>
              <a:rPr lang="fr-FR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your</a:t>
            </a:r>
            <a:r>
              <a:rPr lang="fr-FR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fr-FR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subject</a:t>
            </a:r>
            <a:r>
              <a:rPr lang="fr-FR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/adjective agreement?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914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51E5B-2301-439E-A129-B7305110A3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E-mail response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D155F7-D142-4355-BAC5-69830D3CE0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198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232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E-mail response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Mariela Pulido</dc:creator>
  <cp:lastModifiedBy>Mariela Pulido</cp:lastModifiedBy>
  <cp:revision>2</cp:revision>
  <dcterms:created xsi:type="dcterms:W3CDTF">2019-08-07T12:17:19Z</dcterms:created>
  <dcterms:modified xsi:type="dcterms:W3CDTF">2020-03-02T21:31:43Z</dcterms:modified>
</cp:coreProperties>
</file>