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4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6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7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8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5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4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7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3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5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A977-76CD-48A3-AE23-518CD3C767D4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AA0EB-4FE6-4046-BEEA-0CEE677C8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5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998" y="686144"/>
            <a:ext cx="6656820" cy="5469616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 rot="18406700">
            <a:off x="2743200" y="5551055"/>
            <a:ext cx="886691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2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120" y="749732"/>
            <a:ext cx="9794154" cy="5627619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8406700">
            <a:off x="4253247" y="5994372"/>
            <a:ext cx="633399" cy="2998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485" y="952794"/>
            <a:ext cx="9639733" cy="55254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654" y="4638754"/>
            <a:ext cx="493819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93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328" y="650442"/>
            <a:ext cx="6446982" cy="6137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1781" y="3881372"/>
            <a:ext cx="493819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57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125" y="433100"/>
            <a:ext cx="8243311" cy="601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67" y="748291"/>
            <a:ext cx="5947497" cy="23648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7210" y="3216419"/>
            <a:ext cx="7334972" cy="35536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357" y="1202827"/>
            <a:ext cx="493819" cy="573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4105" y="4993268"/>
            <a:ext cx="493819" cy="5730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999" y="4056863"/>
            <a:ext cx="493819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9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706" y="505699"/>
            <a:ext cx="7991331" cy="635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Mariela Pulido</dc:creator>
  <cp:lastModifiedBy>Mariela Pulido</cp:lastModifiedBy>
  <cp:revision>3</cp:revision>
  <dcterms:created xsi:type="dcterms:W3CDTF">2018-09-12T17:00:45Z</dcterms:created>
  <dcterms:modified xsi:type="dcterms:W3CDTF">2018-09-13T12:50:01Z</dcterms:modified>
</cp:coreProperties>
</file>