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notesMasterIdLst>
    <p:notesMasterId r:id="rId9"/>
  </p:notesMasterIdLst>
  <p:handoutMasterIdLst>
    <p:handoutMasterId r:id="rId10"/>
  </p:handoutMasterIdLst>
  <p:sldIdLst>
    <p:sldId id="261" r:id="rId7"/>
    <p:sldId id="262" r:id="rId8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E2984-1D91-4444-BD4A-D5B8E41EF724}" v="1" dt="2020-03-12T15:30:14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40FB3-43AF-477E-A140-A29C1D02D01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748A8-E864-4C03-A78B-17D918E83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55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C8EFB-F2F7-469B-B67E-5CAD40A0C30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CFFCC-5FD8-4A79-BEB4-93EBEDBC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3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39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9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5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74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42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17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37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80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14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80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6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74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1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57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74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42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177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376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80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147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802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6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423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19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5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1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3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8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1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8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6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33F5-A129-48AB-88BE-FA940302EDE1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6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207696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696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96200" cy="792162"/>
          </a:xfrm>
        </p:spPr>
        <p:txBody>
          <a:bodyPr/>
          <a:lstStyle/>
          <a:p>
            <a:r>
              <a:rPr lang="en-US"/>
              <a:t>TPRS </a:t>
            </a:r>
            <a:r>
              <a:rPr lang="en-US" err="1"/>
              <a:t>Día</a:t>
            </a:r>
            <a:r>
              <a:rPr lang="en-US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De </a:t>
            </a:r>
            <a:r>
              <a:rPr lang="en-US" err="1"/>
              <a:t>repente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 err="1"/>
              <a:t>Condujeron</a:t>
            </a:r>
            <a:r>
              <a:rPr lang="en-US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err="1"/>
              <a:t>Occurió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 err="1"/>
              <a:t>Alguien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Los </a:t>
            </a:r>
            <a:r>
              <a:rPr lang="en-US" err="1"/>
              <a:t>otros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Bien </a:t>
            </a:r>
          </a:p>
          <a:p>
            <a:pPr marL="514350" indent="-514350">
              <a:buFont typeface="+mj-lt"/>
              <a:buAutoNum type="arabicPeriod"/>
            </a:pPr>
            <a:r>
              <a:rPr lang="en-US" err="1"/>
              <a:t>Corre</a:t>
            </a:r>
            <a:r>
              <a:rPr lang="en-US"/>
              <a:t>! / </a:t>
            </a:r>
            <a:r>
              <a:rPr lang="en-US" err="1"/>
              <a:t>Corrió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Una </a:t>
            </a:r>
            <a:r>
              <a:rPr lang="en-US" err="1"/>
              <a:t>explosión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Eres un </a:t>
            </a:r>
            <a:r>
              <a:rPr lang="en-US" err="1"/>
              <a:t>heroe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Me </a:t>
            </a:r>
            <a:r>
              <a:rPr lang="en-US" err="1"/>
              <a:t>salvaste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Los </a:t>
            </a:r>
            <a:r>
              <a:rPr lang="en-US" err="1"/>
              <a:t>bomberos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 err="1"/>
              <a:t>Apaga</a:t>
            </a:r>
            <a:r>
              <a:rPr lang="en-US"/>
              <a:t>! / </a:t>
            </a:r>
            <a:r>
              <a:rPr lang="en-US" err="1"/>
              <a:t>Apagaron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Llama!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Salva! / </a:t>
            </a:r>
            <a:r>
              <a:rPr lang="en-US" err="1"/>
              <a:t>Salvó</a:t>
            </a:r>
            <a:r>
              <a:rPr lang="en-US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Los </a:t>
            </a:r>
            <a:r>
              <a:rPr lang="en-US" err="1"/>
              <a:t>heridos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5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7810"/>
            <a:ext cx="8229600" cy="1143000"/>
          </a:xfrm>
        </p:spPr>
        <p:txBody>
          <a:bodyPr/>
          <a:lstStyle/>
          <a:p>
            <a:r>
              <a:rPr lang="en-US"/>
              <a:t>TPRS Day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3920"/>
            <a:ext cx="9144000" cy="60655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/>
              <a:t>Había un </a:t>
            </a:r>
            <a:r>
              <a:rPr lang="en-US" sz="4400" err="1"/>
              <a:t>gato</a:t>
            </a:r>
            <a:r>
              <a:rPr lang="en-US" sz="4400"/>
              <a:t> que se </a:t>
            </a:r>
            <a:r>
              <a:rPr lang="en-US" sz="4400" err="1"/>
              <a:t>llamaba</a:t>
            </a:r>
            <a:r>
              <a:rPr lang="en-US" sz="4400"/>
              <a:t> Groucho.  Un </a:t>
            </a:r>
            <a:r>
              <a:rPr lang="en-US" sz="4400" err="1"/>
              <a:t>día</a:t>
            </a:r>
            <a:r>
              <a:rPr lang="en-US" sz="4400"/>
              <a:t>, Groucho </a:t>
            </a:r>
            <a:r>
              <a:rPr lang="en-US" sz="4400" err="1"/>
              <a:t>estaba</a:t>
            </a:r>
            <a:r>
              <a:rPr lang="en-US" sz="4400"/>
              <a:t> </a:t>
            </a:r>
            <a:r>
              <a:rPr lang="en-US" sz="4400" err="1"/>
              <a:t>andando</a:t>
            </a:r>
            <a:r>
              <a:rPr lang="en-US" sz="4400"/>
              <a:t> </a:t>
            </a:r>
            <a:r>
              <a:rPr lang="en-US" sz="4400" err="1"/>
              <a:t>en</a:t>
            </a:r>
            <a:r>
              <a:rPr lang="en-US" sz="4400"/>
              <a:t> la </a:t>
            </a:r>
            <a:r>
              <a:rPr lang="en-US" sz="4400" err="1"/>
              <a:t>calle</a:t>
            </a:r>
            <a:r>
              <a:rPr lang="en-US" sz="4400"/>
              <a:t> </a:t>
            </a:r>
            <a:r>
              <a:rPr lang="en-US" sz="4400" err="1"/>
              <a:t>cuando</a:t>
            </a:r>
            <a:r>
              <a:rPr lang="en-US" sz="4400"/>
              <a:t> </a:t>
            </a:r>
            <a:r>
              <a:rPr lang="en-US" sz="4400" err="1"/>
              <a:t>vio</a:t>
            </a:r>
            <a:r>
              <a:rPr lang="en-US" sz="4400"/>
              <a:t> </a:t>
            </a:r>
            <a:r>
              <a:rPr lang="en-US" sz="4400" err="1"/>
              <a:t>humo</a:t>
            </a:r>
            <a:r>
              <a:rPr lang="en-US" sz="4400"/>
              <a:t> </a:t>
            </a:r>
            <a:r>
              <a:rPr lang="en-US" sz="4400" err="1"/>
              <a:t>en</a:t>
            </a:r>
            <a:r>
              <a:rPr lang="en-US" sz="4400"/>
              <a:t> el hospital.  </a:t>
            </a:r>
            <a:r>
              <a:rPr lang="en-US" sz="4400" err="1"/>
              <a:t>Gritó</a:t>
            </a:r>
            <a:r>
              <a:rPr lang="en-US" sz="4400"/>
              <a:t> “Socorro” y </a:t>
            </a:r>
            <a:r>
              <a:rPr lang="en-US" sz="4400" err="1"/>
              <a:t>salió</a:t>
            </a:r>
            <a:r>
              <a:rPr lang="en-US" sz="4400"/>
              <a:t> </a:t>
            </a:r>
            <a:r>
              <a:rPr lang="en-US" sz="4400" err="1"/>
              <a:t>volado</a:t>
            </a:r>
            <a:r>
              <a:rPr lang="en-US" sz="4400"/>
              <a:t> al hospital.   </a:t>
            </a:r>
          </a:p>
          <a:p>
            <a:pPr marL="0" indent="0">
              <a:buNone/>
            </a:pPr>
            <a:endParaRPr lang="en-US" sz="4400"/>
          </a:p>
          <a:p>
            <a:pPr marL="0" indent="0">
              <a:buNone/>
            </a:pPr>
            <a:r>
              <a:rPr lang="en-US" sz="4400"/>
              <a:t>Al hospital, Groucho </a:t>
            </a:r>
            <a:r>
              <a:rPr lang="en-US" sz="4400" err="1"/>
              <a:t>vio</a:t>
            </a:r>
            <a:r>
              <a:rPr lang="en-US" sz="4400"/>
              <a:t> un </a:t>
            </a:r>
            <a:r>
              <a:rPr lang="en-US" sz="4400" err="1"/>
              <a:t>incendio</a:t>
            </a:r>
            <a:r>
              <a:rPr lang="en-US" sz="4400"/>
              <a:t> </a:t>
            </a:r>
            <a:r>
              <a:rPr lang="en-US" sz="4400" err="1"/>
              <a:t>grande</a:t>
            </a:r>
            <a:r>
              <a:rPr lang="en-US" sz="4400"/>
              <a:t> y </a:t>
            </a:r>
            <a:r>
              <a:rPr lang="en-US" sz="4400" err="1"/>
              <a:t>oyó</a:t>
            </a:r>
            <a:r>
              <a:rPr lang="en-US" sz="4400"/>
              <a:t> </a:t>
            </a:r>
            <a:r>
              <a:rPr lang="en-US" sz="4400" err="1"/>
              <a:t>gritos</a:t>
            </a:r>
            <a:r>
              <a:rPr lang="en-US" sz="4400"/>
              <a:t>.  Groucho </a:t>
            </a:r>
            <a:r>
              <a:rPr lang="en-US" sz="4400" err="1"/>
              <a:t>subió</a:t>
            </a:r>
            <a:r>
              <a:rPr lang="en-US" sz="4400"/>
              <a:t> las </a:t>
            </a:r>
            <a:r>
              <a:rPr lang="en-US" sz="4400" err="1"/>
              <a:t>escaleras</a:t>
            </a:r>
            <a:r>
              <a:rPr lang="en-US" sz="4400"/>
              <a:t> de </a:t>
            </a:r>
            <a:r>
              <a:rPr lang="en-US" sz="4400" err="1"/>
              <a:t>prisa</a:t>
            </a:r>
            <a:r>
              <a:rPr lang="en-US" sz="4400"/>
              <a:t> y </a:t>
            </a:r>
            <a:r>
              <a:rPr lang="en-US" sz="4400" err="1"/>
              <a:t>encontró</a:t>
            </a:r>
            <a:r>
              <a:rPr lang="en-US" sz="4400"/>
              <a:t> un </a:t>
            </a:r>
            <a:r>
              <a:rPr lang="en-US" sz="4400" err="1"/>
              <a:t>gallo</a:t>
            </a:r>
            <a:r>
              <a:rPr lang="en-US" sz="4400"/>
              <a:t> </a:t>
            </a:r>
            <a:r>
              <a:rPr lang="en-US" sz="4400" err="1"/>
              <a:t>en</a:t>
            </a:r>
            <a:r>
              <a:rPr lang="en-US" sz="4400"/>
              <a:t> una </a:t>
            </a:r>
            <a:r>
              <a:rPr lang="en-US" sz="4400" err="1"/>
              <a:t>silla</a:t>
            </a:r>
            <a:r>
              <a:rPr lang="en-US" sz="4400"/>
              <a:t> de </a:t>
            </a:r>
            <a:r>
              <a:rPr lang="en-US" sz="4400" err="1"/>
              <a:t>ruedas</a:t>
            </a:r>
            <a:r>
              <a:rPr lang="en-US" sz="4400"/>
              <a:t>.  El </a:t>
            </a:r>
            <a:r>
              <a:rPr lang="en-US" sz="4400" err="1"/>
              <a:t>gallo</a:t>
            </a:r>
            <a:r>
              <a:rPr lang="en-US" sz="4400"/>
              <a:t> </a:t>
            </a:r>
            <a:r>
              <a:rPr lang="en-US" sz="4400" err="1"/>
              <a:t>estaba</a:t>
            </a:r>
            <a:r>
              <a:rPr lang="en-US" sz="4400"/>
              <a:t> </a:t>
            </a:r>
            <a:r>
              <a:rPr lang="en-US" sz="4400" err="1"/>
              <a:t>tratando</a:t>
            </a:r>
            <a:r>
              <a:rPr lang="en-US" sz="4400"/>
              <a:t> de </a:t>
            </a:r>
            <a:r>
              <a:rPr lang="en-US" sz="4400" err="1"/>
              <a:t>escapar</a:t>
            </a:r>
            <a:r>
              <a:rPr lang="en-US" sz="4400"/>
              <a:t>, </a:t>
            </a:r>
            <a:r>
              <a:rPr lang="en-US" sz="4400" err="1"/>
              <a:t>pero</a:t>
            </a:r>
            <a:r>
              <a:rPr lang="en-US" sz="4400"/>
              <a:t> no podia </a:t>
            </a:r>
            <a:r>
              <a:rPr lang="en-US" sz="4400" err="1"/>
              <a:t>porque</a:t>
            </a:r>
            <a:r>
              <a:rPr lang="en-US" sz="4400"/>
              <a:t> </a:t>
            </a:r>
            <a:r>
              <a:rPr lang="en-US" sz="4400" err="1"/>
              <a:t>estaba</a:t>
            </a:r>
            <a:r>
              <a:rPr lang="en-US" sz="4400"/>
              <a:t> </a:t>
            </a:r>
            <a:r>
              <a:rPr lang="en-US" sz="4400" err="1"/>
              <a:t>herido</a:t>
            </a:r>
            <a:r>
              <a:rPr lang="en-US" sz="4400"/>
              <a:t>. El </a:t>
            </a:r>
            <a:r>
              <a:rPr lang="en-US" sz="4400" err="1"/>
              <a:t>gallo</a:t>
            </a:r>
            <a:r>
              <a:rPr lang="en-US" sz="4400"/>
              <a:t> se </a:t>
            </a:r>
            <a:r>
              <a:rPr lang="en-US" sz="4400" err="1"/>
              <a:t>llamaba</a:t>
            </a:r>
            <a:r>
              <a:rPr lang="en-US" sz="4400"/>
              <a:t> “Guido” y </a:t>
            </a:r>
            <a:r>
              <a:rPr lang="en-US" sz="4400" err="1"/>
              <a:t>cuando</a:t>
            </a:r>
            <a:r>
              <a:rPr lang="en-US" sz="4400"/>
              <a:t> Guido </a:t>
            </a:r>
            <a:r>
              <a:rPr lang="en-US" sz="4400" err="1"/>
              <a:t>vio</a:t>
            </a:r>
            <a:r>
              <a:rPr lang="en-US" sz="4400"/>
              <a:t> a Groucho </a:t>
            </a:r>
            <a:r>
              <a:rPr lang="en-US" sz="4400" err="1"/>
              <a:t>gritó</a:t>
            </a:r>
            <a:r>
              <a:rPr lang="en-US" sz="4400"/>
              <a:t>, ¡Socorro! ¡</a:t>
            </a:r>
            <a:r>
              <a:rPr lang="en-US" sz="4400" err="1"/>
              <a:t>Ayúdame</a:t>
            </a:r>
            <a:r>
              <a:rPr lang="en-US" sz="4400"/>
              <a:t>! Groucho </a:t>
            </a:r>
            <a:r>
              <a:rPr lang="en-US" sz="4400" err="1"/>
              <a:t>agarró</a:t>
            </a:r>
            <a:r>
              <a:rPr lang="en-US" sz="4400"/>
              <a:t> a Guido y </a:t>
            </a:r>
            <a:r>
              <a:rPr lang="en-US" sz="4400" err="1"/>
              <a:t>ellos</a:t>
            </a:r>
            <a:r>
              <a:rPr lang="en-US" sz="4400"/>
              <a:t> </a:t>
            </a:r>
            <a:r>
              <a:rPr lang="en-US" sz="4400" err="1"/>
              <a:t>saltaron</a:t>
            </a:r>
            <a:r>
              <a:rPr lang="en-US" sz="4400"/>
              <a:t> por la </a:t>
            </a:r>
            <a:r>
              <a:rPr lang="en-US" sz="4400" err="1"/>
              <a:t>ventana</a:t>
            </a:r>
            <a:r>
              <a:rPr lang="en-US" sz="4400"/>
              <a:t> y se </a:t>
            </a:r>
            <a:r>
              <a:rPr lang="en-US" sz="4400" err="1"/>
              <a:t>cayeron</a:t>
            </a:r>
            <a:r>
              <a:rPr lang="en-US" sz="4400"/>
              <a:t> al </a:t>
            </a:r>
            <a:r>
              <a:rPr lang="en-US" sz="4400" err="1"/>
              <a:t>suelo</a:t>
            </a:r>
            <a:r>
              <a:rPr lang="en-US" sz="4400"/>
              <a:t>.</a:t>
            </a:r>
            <a:endParaRPr lang="en-US" sz="4200"/>
          </a:p>
          <a:p>
            <a:endParaRPr lang="en-US" sz="4200"/>
          </a:p>
          <a:p>
            <a:pPr marL="0" indent="0">
              <a:buNone/>
            </a:pPr>
            <a:r>
              <a:rPr lang="en-US" sz="4200" err="1"/>
              <a:t>Cuando</a:t>
            </a:r>
            <a:r>
              <a:rPr lang="en-US" sz="4200"/>
              <a:t> Guido Y Groucho se </a:t>
            </a:r>
            <a:r>
              <a:rPr lang="en-US" sz="4200" err="1"/>
              <a:t>cayeron</a:t>
            </a:r>
            <a:r>
              <a:rPr lang="en-US" sz="4200"/>
              <a:t> al </a:t>
            </a:r>
            <a:r>
              <a:rPr lang="en-US" sz="4200" err="1"/>
              <a:t>suelo</a:t>
            </a:r>
            <a:r>
              <a:rPr lang="en-US" sz="4200"/>
              <a:t>, de </a:t>
            </a:r>
            <a:r>
              <a:rPr lang="en-US" sz="4200" err="1"/>
              <a:t>repente</a:t>
            </a:r>
            <a:r>
              <a:rPr lang="en-US" sz="4200"/>
              <a:t> </a:t>
            </a:r>
            <a:r>
              <a:rPr lang="en-US" sz="4200" err="1"/>
              <a:t>occurió</a:t>
            </a:r>
            <a:r>
              <a:rPr lang="en-US" sz="4200"/>
              <a:t> una </a:t>
            </a:r>
            <a:r>
              <a:rPr lang="en-US" sz="4200" err="1"/>
              <a:t>explosión</a:t>
            </a:r>
            <a:r>
              <a:rPr lang="en-US" sz="4200"/>
              <a:t> </a:t>
            </a:r>
            <a:r>
              <a:rPr lang="en-US" sz="4200" err="1"/>
              <a:t>en</a:t>
            </a:r>
            <a:r>
              <a:rPr lang="en-US" sz="4200"/>
              <a:t> el hospital.  </a:t>
            </a:r>
            <a:r>
              <a:rPr lang="en-US" sz="4200" err="1"/>
              <a:t>Alguien</a:t>
            </a:r>
            <a:r>
              <a:rPr lang="en-US" sz="4200"/>
              <a:t> </a:t>
            </a:r>
            <a:r>
              <a:rPr lang="en-US" sz="4200" err="1"/>
              <a:t>gritó</a:t>
            </a:r>
            <a:r>
              <a:rPr lang="en-US" sz="4200"/>
              <a:t>, “Llama a los </a:t>
            </a:r>
            <a:r>
              <a:rPr lang="en-US" sz="4200" err="1"/>
              <a:t>bomberos</a:t>
            </a:r>
            <a:r>
              <a:rPr lang="en-US" sz="4200"/>
              <a:t>!” De </a:t>
            </a:r>
            <a:r>
              <a:rPr lang="en-US" sz="4200" err="1"/>
              <a:t>prisa</a:t>
            </a:r>
            <a:r>
              <a:rPr lang="en-US" sz="4200"/>
              <a:t> los </a:t>
            </a:r>
            <a:r>
              <a:rPr lang="en-US" sz="4200" err="1"/>
              <a:t>bomberos</a:t>
            </a:r>
            <a:r>
              <a:rPr lang="en-US" sz="4200"/>
              <a:t> </a:t>
            </a:r>
            <a:r>
              <a:rPr lang="en-US" sz="4200" err="1"/>
              <a:t>condujeron</a:t>
            </a:r>
            <a:r>
              <a:rPr lang="en-US" sz="4200"/>
              <a:t> al hospital. Un </a:t>
            </a:r>
            <a:r>
              <a:rPr lang="en-US" sz="4200" err="1"/>
              <a:t>bombero</a:t>
            </a:r>
            <a:r>
              <a:rPr lang="en-US" sz="4200"/>
              <a:t> </a:t>
            </a:r>
            <a:r>
              <a:rPr lang="en-US" sz="4200" err="1"/>
              <a:t>gritó</a:t>
            </a:r>
            <a:r>
              <a:rPr lang="en-US" sz="4200"/>
              <a:t>, “</a:t>
            </a:r>
            <a:r>
              <a:rPr lang="en-US" sz="4200" err="1"/>
              <a:t>Corre</a:t>
            </a:r>
            <a:r>
              <a:rPr lang="en-US" sz="4200"/>
              <a:t>! </a:t>
            </a:r>
            <a:r>
              <a:rPr lang="en-US" sz="4200" err="1"/>
              <a:t>Sube</a:t>
            </a:r>
            <a:r>
              <a:rPr lang="en-US" sz="4200"/>
              <a:t> la </a:t>
            </a:r>
            <a:r>
              <a:rPr lang="en-US" sz="4200" err="1"/>
              <a:t>escalera</a:t>
            </a:r>
            <a:r>
              <a:rPr lang="en-US" sz="4200"/>
              <a:t>! Salva a los </a:t>
            </a:r>
            <a:r>
              <a:rPr lang="en-US" sz="4200" err="1"/>
              <a:t>heridos</a:t>
            </a:r>
            <a:r>
              <a:rPr lang="en-US" sz="4200"/>
              <a:t>! </a:t>
            </a:r>
            <a:r>
              <a:rPr lang="en-US" sz="4200" err="1"/>
              <a:t>Apaga</a:t>
            </a:r>
            <a:r>
              <a:rPr lang="en-US" sz="4200"/>
              <a:t> el </a:t>
            </a:r>
            <a:r>
              <a:rPr lang="en-US" sz="4200" err="1"/>
              <a:t>incendio</a:t>
            </a:r>
            <a:r>
              <a:rPr lang="en-US" sz="4200"/>
              <a:t>! Un </a:t>
            </a:r>
            <a:r>
              <a:rPr lang="en-US" sz="4200" err="1"/>
              <a:t>bombero</a:t>
            </a:r>
            <a:r>
              <a:rPr lang="en-US" sz="4200"/>
              <a:t>, que se </a:t>
            </a:r>
            <a:r>
              <a:rPr lang="en-US" sz="4200" err="1"/>
              <a:t>llamaba</a:t>
            </a:r>
            <a:r>
              <a:rPr lang="en-US" sz="4200"/>
              <a:t> Eduardo </a:t>
            </a:r>
            <a:r>
              <a:rPr lang="en-US" sz="4200" err="1"/>
              <a:t>corrió</a:t>
            </a:r>
            <a:r>
              <a:rPr lang="en-US" sz="4200"/>
              <a:t> </a:t>
            </a:r>
            <a:r>
              <a:rPr lang="en-US" sz="4200" err="1"/>
              <a:t>en</a:t>
            </a:r>
            <a:r>
              <a:rPr lang="en-US" sz="4200"/>
              <a:t> el hospital, </a:t>
            </a:r>
            <a:r>
              <a:rPr lang="en-US" sz="4200" err="1"/>
              <a:t>subió</a:t>
            </a:r>
            <a:r>
              <a:rPr lang="en-US" sz="4200"/>
              <a:t> las </a:t>
            </a:r>
            <a:r>
              <a:rPr lang="en-US" sz="4200" err="1"/>
              <a:t>escaleras</a:t>
            </a:r>
            <a:r>
              <a:rPr lang="en-US" sz="4200"/>
              <a:t>, y </a:t>
            </a:r>
            <a:r>
              <a:rPr lang="en-US" sz="4200" err="1"/>
              <a:t>salvó</a:t>
            </a:r>
            <a:r>
              <a:rPr lang="en-US" sz="4200"/>
              <a:t> a los </a:t>
            </a:r>
            <a:r>
              <a:rPr lang="en-US" sz="4200" err="1"/>
              <a:t>heridos</a:t>
            </a:r>
            <a:r>
              <a:rPr lang="en-US" sz="4200"/>
              <a:t>.   Los </a:t>
            </a:r>
            <a:r>
              <a:rPr lang="en-US" sz="4200" err="1"/>
              <a:t>otros</a:t>
            </a:r>
            <a:r>
              <a:rPr lang="en-US" sz="4200"/>
              <a:t> </a:t>
            </a:r>
            <a:r>
              <a:rPr lang="en-US" sz="4200" err="1"/>
              <a:t>bomberos</a:t>
            </a:r>
            <a:r>
              <a:rPr lang="en-US" sz="4200"/>
              <a:t> </a:t>
            </a:r>
            <a:r>
              <a:rPr lang="en-US" sz="4200" err="1"/>
              <a:t>apagaron</a:t>
            </a:r>
            <a:r>
              <a:rPr lang="en-US" sz="4200"/>
              <a:t> el </a:t>
            </a:r>
            <a:r>
              <a:rPr lang="en-US" sz="4200" err="1"/>
              <a:t>incendio</a:t>
            </a:r>
            <a:r>
              <a:rPr lang="en-US" sz="4200"/>
              <a:t>. Groucho y Guido </a:t>
            </a:r>
            <a:r>
              <a:rPr lang="en-US" sz="4200" err="1"/>
              <a:t>estaban</a:t>
            </a:r>
            <a:r>
              <a:rPr lang="en-US" sz="4200"/>
              <a:t> </a:t>
            </a:r>
            <a:r>
              <a:rPr lang="en-US" sz="4200" err="1"/>
              <a:t>heridos</a:t>
            </a:r>
            <a:r>
              <a:rPr lang="en-US" sz="4200"/>
              <a:t>, </a:t>
            </a:r>
            <a:r>
              <a:rPr lang="en-US" sz="4200" err="1"/>
              <a:t>pero</a:t>
            </a:r>
            <a:r>
              <a:rPr lang="en-US" sz="4200"/>
              <a:t> bien. Guido </a:t>
            </a:r>
            <a:r>
              <a:rPr lang="en-US" sz="4200" err="1"/>
              <a:t>gritó</a:t>
            </a:r>
            <a:r>
              <a:rPr lang="en-US" sz="4200"/>
              <a:t>, «Groucho </a:t>
            </a:r>
            <a:r>
              <a:rPr lang="en-US" sz="4200" err="1"/>
              <a:t>eres</a:t>
            </a:r>
            <a:r>
              <a:rPr lang="en-US" sz="4200"/>
              <a:t> un </a:t>
            </a:r>
            <a:r>
              <a:rPr lang="en-US" sz="4200" err="1"/>
              <a:t>heroe</a:t>
            </a:r>
            <a:r>
              <a:rPr lang="en-US" sz="4200"/>
              <a:t>, me </a:t>
            </a:r>
            <a:r>
              <a:rPr lang="en-US" sz="4200" err="1"/>
              <a:t>salvaste</a:t>
            </a:r>
            <a:r>
              <a:rPr lang="en-US" sz="4200"/>
              <a:t>!»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1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88F4CE46D61648994969127A2F5AFF" ma:contentTypeVersion="8" ma:contentTypeDescription="Create a new document." ma:contentTypeScope="" ma:versionID="8f5027154a4c0684f31d02644e715e9b">
  <xsd:schema xmlns:xsd="http://www.w3.org/2001/XMLSchema" xmlns:xs="http://www.w3.org/2001/XMLSchema" xmlns:p="http://schemas.microsoft.com/office/2006/metadata/properties" xmlns:ns2="ebf0bf4d-35f7-401c-a242-a1c0c8aeb073" targetNamespace="http://schemas.microsoft.com/office/2006/metadata/properties" ma:root="true" ma:fieldsID="ed44d2d64ddbbf695b27093665b96cab" ns2:_="">
    <xsd:import namespace="ebf0bf4d-35f7-401c-a242-a1c0c8aeb0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f0bf4d-35f7-401c-a242-a1c0c8aeb0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CEEA27-4195-40BF-8826-29DE97EDB6EA}">
  <ds:schemaRefs>
    <ds:schemaRef ds:uri="ebf0bf4d-35f7-401c-a242-a1c0c8aeb07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62B8822-7207-4B8A-9724-82619336E5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7E0A8D-68C8-44C7-8346-EFF1103223AF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ebf0bf4d-35f7-401c-a242-a1c0c8aeb073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Office Theme</vt:lpstr>
      <vt:lpstr>iRespondQuestionMaster</vt:lpstr>
      <vt:lpstr>iRespondGraphMaster</vt:lpstr>
      <vt:lpstr>TPRS Día 3</vt:lpstr>
      <vt:lpstr>TPRS Day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Sarah Bowers</cp:lastModifiedBy>
  <cp:revision>2</cp:revision>
  <cp:lastPrinted>2012-10-29T19:35:03Z</cp:lastPrinted>
  <dcterms:created xsi:type="dcterms:W3CDTF">2011-11-10T20:40:52Z</dcterms:created>
  <dcterms:modified xsi:type="dcterms:W3CDTF">2020-03-13T17:19:39Z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  <property fmtid="{D5CDD505-2E9C-101B-9397-08002B2CF9AE}" pid="6" name="ContentTypeId">
    <vt:lpwstr>0x0101001988F4CE46D61648994969127A2F5AFF</vt:lpwstr>
  </property>
</Properties>
</file>