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2" r:id="rId6"/>
  </p:sldMasterIdLst>
  <p:notesMasterIdLst>
    <p:notesMasterId r:id="rId12"/>
  </p:notesMasterIdLst>
  <p:handoutMasterIdLst>
    <p:handoutMasterId r:id="rId13"/>
  </p:handoutMasterIdLst>
  <p:sldIdLst>
    <p:sldId id="269" r:id="rId7"/>
    <p:sldId id="270" r:id="rId8"/>
    <p:sldId id="271" r:id="rId9"/>
    <p:sldId id="257" r:id="rId10"/>
    <p:sldId id="258" r:id="rId11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AE2984-1D91-4444-BD4A-D5B8E41EF724}" v="22" dt="2020-03-12T15:01:25.0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40FB3-43AF-477E-A140-A29C1D02D01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C748A8-E864-4C03-A78B-17D918E83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455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9C8EFB-F2F7-469B-B67E-5CAD40A0C30E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69793"/>
            <a:ext cx="5486400" cy="4139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CFFCC-5FD8-4A79-BEB4-93EBEDBCB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83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0BC077-7CB0-4D4D-8055-AE472340FB4B}" type="slidenum">
              <a:rPr lang="en-US" smtClean="0"/>
              <a:pPr eaLnBrk="1" hangingPunct="1"/>
              <a:t>1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1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7A2734E-0619-4F1F-8D9F-3956EAF94896}" type="slidenum">
              <a:rPr lang="en-US" smtClean="0"/>
              <a:pPr eaLnBrk="1" hangingPunct="1"/>
              <a:t>2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17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0CA2EC2-72CA-4F8E-9B88-750861336C46}" type="slidenum">
              <a:rPr lang="en-US" smtClean="0"/>
              <a:pPr eaLnBrk="1" hangingPunct="1"/>
              <a:t>3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8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FFCC-5FD8-4A79-BEB4-93EBEDBCB95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49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FFCC-5FD8-4A79-BEB4-93EBEDBC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12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33F5-A129-48AB-88BE-FA940302EDE1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93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33F5-A129-48AB-88BE-FA940302EDE1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1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33F5-A129-48AB-88BE-FA940302EDE1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57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0C33F5-A129-48AB-88BE-FA940302EDE1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74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0C33F5-A129-48AB-88BE-FA940302EDE1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423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0C33F5-A129-48AB-88BE-FA940302EDE1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17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0C33F5-A129-48AB-88BE-FA940302EDE1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37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0C33F5-A129-48AB-88BE-FA940302EDE1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800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0C33F5-A129-48AB-88BE-FA940302EDE1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147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0C33F5-A129-48AB-88BE-FA940302EDE1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802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0C33F5-A129-48AB-88BE-FA940302EDE1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67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33F5-A129-48AB-88BE-FA940302EDE1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740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0C33F5-A129-48AB-88BE-FA940302EDE1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119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0C33F5-A129-48AB-88BE-FA940302EDE1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575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0C33F5-A129-48AB-88BE-FA940302EDE1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740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0C33F5-A129-48AB-88BE-FA940302EDE1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423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0C33F5-A129-48AB-88BE-FA940302EDE1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177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0C33F5-A129-48AB-88BE-FA940302EDE1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376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0C33F5-A129-48AB-88BE-FA940302EDE1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800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0C33F5-A129-48AB-88BE-FA940302EDE1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147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0C33F5-A129-48AB-88BE-FA940302EDE1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802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0C33F5-A129-48AB-88BE-FA940302EDE1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67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33F5-A129-48AB-88BE-FA940302EDE1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423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0C33F5-A129-48AB-88BE-FA940302EDE1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119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0C33F5-A129-48AB-88BE-FA940302EDE1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57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33F5-A129-48AB-88BE-FA940302EDE1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17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33F5-A129-48AB-88BE-FA940302EDE1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37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33F5-A129-48AB-88BE-FA940302EDE1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80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33F5-A129-48AB-88BE-FA940302EDE1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14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33F5-A129-48AB-88BE-FA940302EDE1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80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33F5-A129-48AB-88BE-FA940302EDE1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67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C33F5-A129-48AB-88BE-FA940302EDE1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78FC9-40A3-46F0-B401-F897CE2E0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964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  <p:extLst>
      <p:ext uri="{BB962C8B-B14F-4D97-AF65-F5344CB8AC3E}">
        <p14:creationId xmlns:p14="http://schemas.microsoft.com/office/powerpoint/2010/main" val="2076964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6964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990600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/>
              <a:t>¡¡¡TPRS!!!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200400"/>
            <a:ext cx="9144000" cy="1752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400" err="1">
                <a:solidFill>
                  <a:schemeClr val="tx1"/>
                </a:solidFill>
              </a:rPr>
              <a:t>Por</a:t>
            </a:r>
            <a:r>
              <a:rPr lang="en-US" sz="4400">
                <a:solidFill>
                  <a:schemeClr val="tx1"/>
                </a:solidFill>
              </a:rPr>
              <a:t> favor, </a:t>
            </a:r>
            <a:r>
              <a:rPr lang="en-US" sz="4400" err="1">
                <a:solidFill>
                  <a:schemeClr val="tx1"/>
                </a:solidFill>
              </a:rPr>
              <a:t>saca</a:t>
            </a:r>
            <a:r>
              <a:rPr lang="en-US" sz="4400">
                <a:solidFill>
                  <a:schemeClr val="tx1"/>
                </a:solidFill>
              </a:rPr>
              <a:t> </a:t>
            </a:r>
            <a:r>
              <a:rPr lang="en-US" sz="4400" err="1">
                <a:solidFill>
                  <a:schemeClr val="tx1"/>
                </a:solidFill>
              </a:rPr>
              <a:t>una</a:t>
            </a:r>
            <a:r>
              <a:rPr lang="en-US" sz="4400">
                <a:solidFill>
                  <a:schemeClr val="tx1"/>
                </a:solidFill>
              </a:rPr>
              <a:t> </a:t>
            </a:r>
            <a:r>
              <a:rPr lang="en-US" sz="4400" err="1">
                <a:solidFill>
                  <a:schemeClr val="tx1"/>
                </a:solidFill>
              </a:rPr>
              <a:t>hoja</a:t>
            </a:r>
            <a:r>
              <a:rPr lang="en-US" sz="4400">
                <a:solidFill>
                  <a:schemeClr val="tx1"/>
                </a:solidFill>
              </a:rPr>
              <a:t> de </a:t>
            </a:r>
            <a:r>
              <a:rPr lang="en-US" sz="4400" err="1">
                <a:solidFill>
                  <a:schemeClr val="tx1"/>
                </a:solidFill>
              </a:rPr>
              <a:t>papel</a:t>
            </a:r>
            <a:r>
              <a:rPr lang="en-US" sz="4400">
                <a:solidFill>
                  <a:schemeClr val="tx1"/>
                </a:solidFill>
              </a:rPr>
              <a:t> y la </a:t>
            </a:r>
            <a:r>
              <a:rPr lang="en-US" sz="4400" err="1">
                <a:solidFill>
                  <a:schemeClr val="tx1"/>
                </a:solidFill>
              </a:rPr>
              <a:t>crucigrama</a:t>
            </a:r>
            <a:r>
              <a:rPr lang="en-US" sz="4400">
                <a:solidFill>
                  <a:schemeClr val="tx1"/>
                </a:solidFill>
              </a:rPr>
              <a:t> (crossword) del </a:t>
            </a:r>
            <a:r>
              <a:rPr lang="en-US" sz="4400" err="1">
                <a:solidFill>
                  <a:schemeClr val="tx1"/>
                </a:solidFill>
              </a:rPr>
              <a:t>viernes</a:t>
            </a:r>
            <a:r>
              <a:rPr lang="en-US" sz="4400">
                <a:solidFill>
                  <a:schemeClr val="tx1"/>
                </a:solidFill>
              </a:rPr>
              <a:t> </a:t>
            </a:r>
            <a:r>
              <a:rPr lang="en-US" sz="4400" err="1">
                <a:solidFill>
                  <a:schemeClr val="tx1"/>
                </a:solidFill>
              </a:rPr>
              <a:t>pasado</a:t>
            </a:r>
            <a:r>
              <a:rPr lang="en-US" sz="4400">
                <a:solidFill>
                  <a:schemeClr val="tx1"/>
                </a:solidFill>
              </a:rPr>
              <a:t>…</a:t>
            </a:r>
            <a:r>
              <a:rPr lang="en-US" sz="4400" err="1">
                <a:solidFill>
                  <a:schemeClr val="tx1"/>
                </a:solidFill>
              </a:rPr>
              <a:t>tenemos</a:t>
            </a:r>
            <a:r>
              <a:rPr lang="en-US" sz="4400">
                <a:solidFill>
                  <a:schemeClr val="tx1"/>
                </a:solidFill>
              </a:rPr>
              <a:t> mucho </a:t>
            </a:r>
            <a:r>
              <a:rPr lang="en-US" sz="4400" err="1">
                <a:solidFill>
                  <a:schemeClr val="tx1"/>
                </a:solidFill>
              </a:rPr>
              <a:t>que</a:t>
            </a:r>
            <a:r>
              <a:rPr lang="en-US" sz="4400">
                <a:solidFill>
                  <a:schemeClr val="tx1"/>
                </a:solidFill>
              </a:rPr>
              <a:t> </a:t>
            </a:r>
            <a:r>
              <a:rPr lang="en-US" sz="4400" err="1">
                <a:solidFill>
                  <a:schemeClr val="tx1"/>
                </a:solidFill>
              </a:rPr>
              <a:t>hacer</a:t>
            </a:r>
            <a:r>
              <a:rPr lang="en-US" sz="4400">
                <a:solidFill>
                  <a:schemeClr val="tx1"/>
                </a:solidFill>
              </a:rPr>
              <a:t> hoy!</a:t>
            </a:r>
          </a:p>
        </p:txBody>
      </p:sp>
    </p:spTree>
    <p:extLst>
      <p:ext uri="{BB962C8B-B14F-4D97-AF65-F5344CB8AC3E}">
        <p14:creationId xmlns:p14="http://schemas.microsoft.com/office/powerpoint/2010/main" val="41291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3382963"/>
          </a:xfrm>
        </p:spPr>
        <p:txBody>
          <a:bodyPr/>
          <a:lstStyle/>
          <a:p>
            <a:pPr eaLnBrk="1" hangingPunct="1"/>
            <a:r>
              <a:rPr lang="en-US" sz="6600"/>
              <a:t>TPRS: </a:t>
            </a:r>
            <a:r>
              <a:rPr lang="en-US" sz="6600" i="1"/>
              <a:t>Total Physical Response Storytelling</a:t>
            </a:r>
            <a:br>
              <a:rPr lang="en-US" sz="6600" i="1"/>
            </a:br>
            <a:endParaRPr lang="en-US" sz="6600" i="1"/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544286" y="3962400"/>
            <a:ext cx="83058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400"/>
              <a:t>This is where the speaking &amp; listening skills really come in!!!</a:t>
            </a:r>
          </a:p>
        </p:txBody>
      </p:sp>
    </p:spTree>
    <p:extLst>
      <p:ext uri="{BB962C8B-B14F-4D97-AF65-F5344CB8AC3E}">
        <p14:creationId xmlns:p14="http://schemas.microsoft.com/office/powerpoint/2010/main" val="1417124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Grading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z="2800"/>
              <a:t>Participation is a MUST (includes repeating after the teacher, doing the hand gestures, working with your partner, writing when you’re supposed to be writing, etc.)</a:t>
            </a:r>
          </a:p>
          <a:p>
            <a:pPr eaLnBrk="1" hangingPunct="1">
              <a:spcBef>
                <a:spcPct val="40000"/>
              </a:spcBef>
            </a:pPr>
            <a:r>
              <a:rPr lang="en-US" sz="2800"/>
              <a:t>A pop quiz over the words and gestures is possible ANY day you come to class</a:t>
            </a:r>
          </a:p>
        </p:txBody>
      </p:sp>
    </p:spTree>
    <p:extLst>
      <p:ext uri="{BB962C8B-B14F-4D97-AF65-F5344CB8AC3E}">
        <p14:creationId xmlns:p14="http://schemas.microsoft.com/office/powerpoint/2010/main" val="2619911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TPRS Day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Había</a:t>
            </a:r>
            <a:r>
              <a:rPr lang="en-US" dirty="0"/>
              <a:t>  </a:t>
            </a:r>
            <a:r>
              <a:rPr lang="en-US" i="1" dirty="0"/>
              <a:t>there was</a:t>
            </a:r>
          </a:p>
          <a:p>
            <a:r>
              <a:rPr lang="en-US" dirty="0"/>
              <a:t>Un </a:t>
            </a:r>
            <a:r>
              <a:rPr lang="en-US" dirty="0" err="1"/>
              <a:t>gato</a:t>
            </a:r>
            <a:r>
              <a:rPr lang="en-US" dirty="0"/>
              <a:t>  </a:t>
            </a:r>
            <a:r>
              <a:rPr lang="en-US" i="1" dirty="0"/>
              <a:t>a cat</a:t>
            </a:r>
          </a:p>
          <a:p>
            <a:r>
              <a:rPr lang="en-US" dirty="0"/>
              <a:t>Que se </a:t>
            </a:r>
            <a:r>
              <a:rPr lang="en-US" dirty="0" err="1"/>
              <a:t>llamaba</a:t>
            </a:r>
            <a:r>
              <a:rPr lang="en-US" dirty="0"/>
              <a:t>  </a:t>
            </a:r>
            <a:r>
              <a:rPr lang="en-US" i="1" dirty="0"/>
              <a:t>whose name was</a:t>
            </a:r>
          </a:p>
          <a:p>
            <a:r>
              <a:rPr lang="en-US" dirty="0" err="1"/>
              <a:t>Cuando</a:t>
            </a:r>
            <a:r>
              <a:rPr lang="en-US" dirty="0"/>
              <a:t>  </a:t>
            </a:r>
            <a:r>
              <a:rPr lang="en-US" i="1" dirty="0"/>
              <a:t>when</a:t>
            </a:r>
          </a:p>
          <a:p>
            <a:r>
              <a:rPr lang="en-US" dirty="0"/>
              <a:t>Un </a:t>
            </a:r>
            <a:r>
              <a:rPr lang="en-US" dirty="0" err="1"/>
              <a:t>día</a:t>
            </a:r>
            <a:r>
              <a:rPr lang="en-US" dirty="0"/>
              <a:t>  </a:t>
            </a:r>
            <a:r>
              <a:rPr lang="en-US" i="1" dirty="0"/>
              <a:t>one day</a:t>
            </a:r>
          </a:p>
          <a:p>
            <a:r>
              <a:rPr lang="en-US" dirty="0" err="1"/>
              <a:t>Estaba</a:t>
            </a:r>
            <a:r>
              <a:rPr lang="en-US" dirty="0"/>
              <a:t> </a:t>
            </a:r>
            <a:r>
              <a:rPr lang="en-US" dirty="0" err="1"/>
              <a:t>andando</a:t>
            </a:r>
            <a:r>
              <a:rPr lang="en-US" dirty="0"/>
              <a:t>  </a:t>
            </a:r>
            <a:r>
              <a:rPr lang="en-US" i="1" dirty="0"/>
              <a:t>he/she was walking</a:t>
            </a:r>
          </a:p>
          <a:p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calle</a:t>
            </a:r>
            <a:r>
              <a:rPr lang="en-US" dirty="0"/>
              <a:t>  </a:t>
            </a:r>
            <a:r>
              <a:rPr lang="en-US" i="1" dirty="0"/>
              <a:t>on the street</a:t>
            </a:r>
          </a:p>
          <a:p>
            <a:r>
              <a:rPr lang="en-US" dirty="0" err="1"/>
              <a:t>Vio</a:t>
            </a:r>
            <a:r>
              <a:rPr lang="en-US" dirty="0"/>
              <a:t>  </a:t>
            </a:r>
            <a:r>
              <a:rPr lang="en-US" i="1" dirty="0"/>
              <a:t>she/he saw</a:t>
            </a:r>
          </a:p>
          <a:p>
            <a:r>
              <a:rPr lang="en-US" dirty="0" err="1"/>
              <a:t>Humo</a:t>
            </a:r>
            <a:r>
              <a:rPr lang="en-US" dirty="0"/>
              <a:t>  </a:t>
            </a:r>
            <a:r>
              <a:rPr lang="en-US" i="1" dirty="0"/>
              <a:t>smoke</a:t>
            </a:r>
          </a:p>
          <a:p>
            <a:r>
              <a:rPr lang="en-US" dirty="0"/>
              <a:t>Hospital  </a:t>
            </a:r>
            <a:r>
              <a:rPr lang="en-US" i="1" dirty="0" err="1"/>
              <a:t>hospital</a:t>
            </a:r>
            <a:endParaRPr lang="en-US" i="1" dirty="0"/>
          </a:p>
          <a:p>
            <a:r>
              <a:rPr lang="en-US" dirty="0" err="1"/>
              <a:t>Gritó</a:t>
            </a:r>
            <a:r>
              <a:rPr lang="en-US" dirty="0"/>
              <a:t>  </a:t>
            </a:r>
            <a:r>
              <a:rPr lang="en-US" i="1" dirty="0"/>
              <a:t>he/she yelled</a:t>
            </a:r>
          </a:p>
          <a:p>
            <a:r>
              <a:rPr lang="en-US" dirty="0"/>
              <a:t>Socorro  </a:t>
            </a:r>
            <a:r>
              <a:rPr lang="en-US" i="1" dirty="0"/>
              <a:t>help</a:t>
            </a:r>
          </a:p>
          <a:p>
            <a:r>
              <a:rPr lang="en-US" dirty="0" err="1"/>
              <a:t>Salió</a:t>
            </a:r>
            <a:r>
              <a:rPr lang="en-US" dirty="0"/>
              <a:t> </a:t>
            </a:r>
            <a:r>
              <a:rPr lang="en-US" dirty="0" err="1"/>
              <a:t>volado</a:t>
            </a:r>
            <a:r>
              <a:rPr lang="en-US" dirty="0"/>
              <a:t>  </a:t>
            </a:r>
            <a:r>
              <a:rPr lang="en-US" i="1" dirty="0"/>
              <a:t>he/she flew away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754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err="1"/>
              <a:t>Había</a:t>
            </a:r>
            <a:r>
              <a:rPr lang="en-US"/>
              <a:t> un </a:t>
            </a:r>
            <a:r>
              <a:rPr lang="en-US" err="1"/>
              <a:t>gato</a:t>
            </a:r>
            <a:r>
              <a:rPr lang="en-US"/>
              <a:t> </a:t>
            </a:r>
            <a:r>
              <a:rPr lang="en-US" err="1"/>
              <a:t>que</a:t>
            </a:r>
            <a:r>
              <a:rPr lang="en-US"/>
              <a:t> se </a:t>
            </a:r>
            <a:r>
              <a:rPr lang="en-US" err="1"/>
              <a:t>llamaba</a:t>
            </a:r>
            <a:r>
              <a:rPr lang="en-US"/>
              <a:t> Groucho.  Un </a:t>
            </a:r>
            <a:r>
              <a:rPr lang="en-US" err="1"/>
              <a:t>día</a:t>
            </a:r>
            <a:r>
              <a:rPr lang="en-US"/>
              <a:t>, Groucho </a:t>
            </a:r>
            <a:r>
              <a:rPr lang="en-US" err="1"/>
              <a:t>estaba</a:t>
            </a:r>
            <a:r>
              <a:rPr lang="en-US"/>
              <a:t> </a:t>
            </a:r>
            <a:r>
              <a:rPr lang="en-US" err="1"/>
              <a:t>andando</a:t>
            </a:r>
            <a:r>
              <a:rPr lang="en-US"/>
              <a:t> </a:t>
            </a:r>
            <a:r>
              <a:rPr lang="en-US" err="1"/>
              <a:t>en</a:t>
            </a:r>
            <a:r>
              <a:rPr lang="en-US"/>
              <a:t> la </a:t>
            </a:r>
            <a:r>
              <a:rPr lang="en-US" err="1"/>
              <a:t>calle</a:t>
            </a:r>
            <a:r>
              <a:rPr lang="en-US"/>
              <a:t> </a:t>
            </a:r>
            <a:r>
              <a:rPr lang="en-US" err="1"/>
              <a:t>cuando</a:t>
            </a:r>
            <a:r>
              <a:rPr lang="en-US"/>
              <a:t> </a:t>
            </a:r>
            <a:r>
              <a:rPr lang="en-US" err="1"/>
              <a:t>vio</a:t>
            </a:r>
            <a:r>
              <a:rPr lang="en-US"/>
              <a:t> </a:t>
            </a:r>
            <a:r>
              <a:rPr lang="en-US" err="1"/>
              <a:t>humo</a:t>
            </a:r>
            <a:r>
              <a:rPr lang="en-US"/>
              <a:t> en el hospital.  </a:t>
            </a:r>
            <a:r>
              <a:rPr lang="en-US" err="1"/>
              <a:t>Gritó</a:t>
            </a:r>
            <a:r>
              <a:rPr lang="en-US"/>
              <a:t> “Socorro” y </a:t>
            </a:r>
            <a:r>
              <a:rPr lang="en-US" err="1"/>
              <a:t>salió</a:t>
            </a:r>
            <a:r>
              <a:rPr lang="en-US"/>
              <a:t> </a:t>
            </a:r>
            <a:r>
              <a:rPr lang="en-US" err="1"/>
              <a:t>volado</a:t>
            </a:r>
            <a:r>
              <a:rPr lang="en-US"/>
              <a:t> al hospital.   </a:t>
            </a:r>
          </a:p>
        </p:txBody>
      </p:sp>
    </p:spTree>
    <p:extLst>
      <p:ext uri="{BB962C8B-B14F-4D97-AF65-F5344CB8AC3E}">
        <p14:creationId xmlns:p14="http://schemas.microsoft.com/office/powerpoint/2010/main" val="1075445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88F4CE46D61648994969127A2F5AFF" ma:contentTypeVersion="8" ma:contentTypeDescription="Create a new document." ma:contentTypeScope="" ma:versionID="8f5027154a4c0684f31d02644e715e9b">
  <xsd:schema xmlns:xsd="http://www.w3.org/2001/XMLSchema" xmlns:xs="http://www.w3.org/2001/XMLSchema" xmlns:p="http://schemas.microsoft.com/office/2006/metadata/properties" xmlns:ns2="ebf0bf4d-35f7-401c-a242-a1c0c8aeb073" targetNamespace="http://schemas.microsoft.com/office/2006/metadata/properties" ma:root="true" ma:fieldsID="ed44d2d64ddbbf695b27093665b96cab" ns2:_="">
    <xsd:import namespace="ebf0bf4d-35f7-401c-a242-a1c0c8aeb0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f0bf4d-35f7-401c-a242-a1c0c8aeb0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CEEA27-4195-40BF-8826-29DE97EDB6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f0bf4d-35f7-401c-a242-a1c0c8aeb0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27E0A8D-68C8-44C7-8346-EFF1103223AF}">
  <ds:schemaRefs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infopath/2007/PartnerControls"/>
    <ds:schemaRef ds:uri="ebf0bf4d-35f7-401c-a242-a1c0c8aeb073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62B8822-7207-4B8A-9724-82619336E59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190</Words>
  <Application>Microsoft Office PowerPoint</Application>
  <PresentationFormat>On-screen Show (4:3)</PresentationFormat>
  <Paragraphs>27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Office Theme</vt:lpstr>
      <vt:lpstr>iRespondQuestionMaster</vt:lpstr>
      <vt:lpstr>iRespondGraphMaster</vt:lpstr>
      <vt:lpstr>¡¡¡TPRS!!!</vt:lpstr>
      <vt:lpstr>TPRS: Total Physical Response Storytelling </vt:lpstr>
      <vt:lpstr>Grading</vt:lpstr>
      <vt:lpstr>TPRS Day 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Bowers</dc:creator>
  <cp:lastModifiedBy>Mariela Pulido</cp:lastModifiedBy>
  <cp:revision>2</cp:revision>
  <cp:lastPrinted>2012-10-29T19:35:03Z</cp:lastPrinted>
  <dcterms:created xsi:type="dcterms:W3CDTF">2011-11-10T20:40:52Z</dcterms:created>
  <dcterms:modified xsi:type="dcterms:W3CDTF">2020-03-12T15:16:37Z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  <property fmtid="{D5CDD505-2E9C-101B-9397-08002B2CF9AE}" pid="6" name="ContentTypeId">
    <vt:lpwstr>0x0101001988F4CE46D61648994969127A2F5AFF</vt:lpwstr>
  </property>
</Properties>
</file>