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2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7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5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18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42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395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46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817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46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0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185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70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54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185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4249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395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46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81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8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461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0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4249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705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5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339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94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98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16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8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11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F9FEE-85E5-4E51-A032-9A8CDE57317D}" type="datetimeFigureOut">
              <a:rPr lang="en-US" smtClean="0"/>
              <a:t>3/27/2017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F8BF8-008A-4CED-B32D-0853CB52AB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1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81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01810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Vocabulario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maldición</a:t>
            </a:r>
            <a:r>
              <a:rPr lang="en-US" dirty="0" smtClean="0"/>
              <a:t> de la </a:t>
            </a:r>
            <a:r>
              <a:rPr lang="en-US" dirty="0" err="1" smtClean="0"/>
              <a:t>cabeza</a:t>
            </a:r>
            <a:r>
              <a:rPr lang="en-US" dirty="0" smtClean="0"/>
              <a:t> </a:t>
            </a:r>
            <a:r>
              <a:rPr lang="en-US" dirty="0" err="1" smtClean="0"/>
              <a:t>reducida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2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8b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610600" cy="5791200"/>
          </a:xfrm>
        </p:spPr>
        <p:txBody>
          <a:bodyPr>
            <a:normAutofit lnSpcReduction="10000"/>
          </a:bodyPr>
          <a:lstStyle/>
          <a:p>
            <a:r>
              <a:rPr lang="es-ES" b="1" dirty="0"/>
              <a:t>Un </a:t>
            </a:r>
            <a:r>
              <a:rPr lang="es-ES" b="1" dirty="0" smtClean="0"/>
              <a:t>camino – a </a:t>
            </a:r>
            <a:r>
              <a:rPr lang="es-ES" b="1" dirty="0" err="1" smtClean="0"/>
              <a:t>path</a:t>
            </a:r>
            <a:r>
              <a:rPr lang="es-ES" b="1" dirty="0" smtClean="0"/>
              <a:t> / a </a:t>
            </a:r>
            <a:r>
              <a:rPr lang="es-ES" b="1" dirty="0" err="1" smtClean="0"/>
              <a:t>way</a:t>
            </a:r>
            <a:endParaRPr lang="en-US" dirty="0"/>
          </a:p>
          <a:p>
            <a:r>
              <a:rPr lang="es-ES" b="1" dirty="0"/>
              <a:t>Agotados – </a:t>
            </a:r>
            <a:r>
              <a:rPr lang="es-ES" b="1" dirty="0" err="1"/>
              <a:t>exhausted</a:t>
            </a:r>
            <a:endParaRPr lang="en-US" dirty="0"/>
          </a:p>
          <a:p>
            <a:r>
              <a:rPr lang="es-ES" b="1" dirty="0"/>
              <a:t>Monos – </a:t>
            </a:r>
            <a:r>
              <a:rPr lang="es-ES" b="1" dirty="0" err="1"/>
              <a:t>monkeys</a:t>
            </a:r>
            <a:endParaRPr lang="en-US" dirty="0"/>
          </a:p>
          <a:p>
            <a:r>
              <a:rPr lang="es-ES" b="1" dirty="0"/>
              <a:t>Soltar (</a:t>
            </a:r>
            <a:r>
              <a:rPr lang="es-ES" b="1" dirty="0" err="1"/>
              <a:t>o</a:t>
            </a:r>
            <a:r>
              <a:rPr lang="es-ES" b="1" dirty="0" err="1">
                <a:sym typeface="Wingdings" panose="05000000000000000000" pitchFamily="2" charset="2"/>
              </a:rPr>
              <a:t></a:t>
            </a:r>
            <a:r>
              <a:rPr lang="es-ES" b="1" dirty="0" err="1"/>
              <a:t>ue</a:t>
            </a:r>
            <a:r>
              <a:rPr lang="es-ES" b="1" dirty="0" smtClean="0"/>
              <a:t>) – to </a:t>
            </a:r>
            <a:r>
              <a:rPr lang="es-ES" b="1" dirty="0" err="1" smtClean="0"/>
              <a:t>drop</a:t>
            </a:r>
            <a:endParaRPr lang="en-US" dirty="0"/>
          </a:p>
          <a:p>
            <a:r>
              <a:rPr lang="es-ES" b="1" dirty="0"/>
              <a:t>Quitarse – to </a:t>
            </a:r>
            <a:r>
              <a:rPr lang="es-ES" b="1" dirty="0" err="1" smtClean="0"/>
              <a:t>take</a:t>
            </a:r>
            <a:r>
              <a:rPr lang="es-ES" b="1" dirty="0" smtClean="0"/>
              <a:t> off </a:t>
            </a:r>
            <a:endParaRPr lang="en-US" dirty="0"/>
          </a:p>
          <a:p>
            <a:r>
              <a:rPr lang="es-ES" b="1" dirty="0" smtClean="0"/>
              <a:t>A la misma vez – at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same</a:t>
            </a:r>
            <a:r>
              <a:rPr lang="es-ES" b="1" dirty="0" smtClean="0"/>
              <a:t> time</a:t>
            </a:r>
            <a:endParaRPr lang="en-US" dirty="0"/>
          </a:p>
          <a:p>
            <a:r>
              <a:rPr lang="es-ES" b="1" dirty="0" smtClean="0"/>
              <a:t>Perseguir – to </a:t>
            </a:r>
            <a:r>
              <a:rPr lang="es-ES" b="1" dirty="0" err="1" smtClean="0"/>
              <a:t>chase</a:t>
            </a:r>
            <a:endParaRPr lang="en-US" dirty="0"/>
          </a:p>
          <a:p>
            <a:r>
              <a:rPr lang="es-ES" b="1" dirty="0" smtClean="0"/>
              <a:t>Déjenos – </a:t>
            </a:r>
            <a:r>
              <a:rPr lang="es-ES" b="1" dirty="0" err="1" smtClean="0"/>
              <a:t>Leave</a:t>
            </a:r>
            <a:r>
              <a:rPr lang="es-ES" b="1" dirty="0" smtClean="0"/>
              <a:t> </a:t>
            </a:r>
            <a:r>
              <a:rPr lang="es-ES" b="1" dirty="0" err="1" smtClean="0"/>
              <a:t>us</a:t>
            </a:r>
            <a:r>
              <a:rPr lang="es-ES" b="1" dirty="0" smtClean="0"/>
              <a:t> </a:t>
            </a:r>
            <a:r>
              <a:rPr lang="es-ES" b="1" dirty="0" err="1" smtClean="0"/>
              <a:t>alone</a:t>
            </a:r>
            <a:r>
              <a:rPr lang="es-ES" b="1" dirty="0" smtClean="0"/>
              <a:t>!</a:t>
            </a:r>
            <a:endParaRPr lang="en-US" dirty="0"/>
          </a:p>
          <a:p>
            <a:r>
              <a:rPr lang="es-ES" b="1" dirty="0" smtClean="0"/>
              <a:t>Matar – to </a:t>
            </a:r>
            <a:r>
              <a:rPr lang="es-ES" b="1" dirty="0" err="1" smtClean="0"/>
              <a:t>kill</a:t>
            </a:r>
            <a:r>
              <a:rPr lang="es-ES" b="1" dirty="0" smtClean="0"/>
              <a:t> </a:t>
            </a:r>
            <a:endParaRPr lang="en-US" dirty="0"/>
          </a:p>
          <a:p>
            <a:r>
              <a:rPr lang="es-ES" b="1" dirty="0"/>
              <a:t>Curare </a:t>
            </a:r>
            <a:r>
              <a:rPr lang="es-ES" b="1" dirty="0" smtClean="0"/>
              <a:t>– a </a:t>
            </a:r>
            <a:r>
              <a:rPr lang="es-ES" b="1" dirty="0" err="1" smtClean="0"/>
              <a:t>poison</a:t>
            </a:r>
            <a:r>
              <a:rPr lang="es-ES" b="1" dirty="0" smtClean="0"/>
              <a:t> </a:t>
            </a:r>
            <a:r>
              <a:rPr lang="es-ES" b="1" dirty="0" err="1" smtClean="0"/>
              <a:t>used</a:t>
            </a:r>
            <a:r>
              <a:rPr lang="es-ES" b="1" dirty="0" smtClean="0"/>
              <a:t> to </a:t>
            </a:r>
            <a:r>
              <a:rPr lang="es-ES" b="1" dirty="0" err="1" smtClean="0"/>
              <a:t>put</a:t>
            </a:r>
            <a:r>
              <a:rPr lang="es-ES" b="1" dirty="0" smtClean="0"/>
              <a:t> </a:t>
            </a:r>
            <a:r>
              <a:rPr lang="es-ES" b="1" dirty="0" err="1" smtClean="0"/>
              <a:t>on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tips</a:t>
            </a:r>
            <a:r>
              <a:rPr lang="es-ES" b="1" dirty="0" smtClean="0"/>
              <a:t> of </a:t>
            </a:r>
            <a:r>
              <a:rPr lang="es-ES" b="1" dirty="0" err="1" smtClean="0"/>
              <a:t>darts</a:t>
            </a:r>
            <a:endParaRPr lang="en-US" dirty="0"/>
          </a:p>
          <a:p>
            <a:r>
              <a:rPr lang="es-ES" b="1" dirty="0"/>
              <a:t>Veneno – </a:t>
            </a:r>
            <a:r>
              <a:rPr lang="en-US" b="1" dirty="0" smtClean="0"/>
              <a:t>venom</a:t>
            </a:r>
            <a:endParaRPr lang="en-US" dirty="0"/>
          </a:p>
          <a:p>
            <a:r>
              <a:rPr lang="es-ES" b="1" dirty="0" smtClean="0"/>
              <a:t>Casarse – to </a:t>
            </a:r>
            <a:r>
              <a:rPr lang="es-ES" b="1" dirty="0" err="1" smtClean="0"/>
              <a:t>get</a:t>
            </a:r>
            <a:r>
              <a:rPr lang="es-ES" b="1" dirty="0" smtClean="0"/>
              <a:t> </a:t>
            </a:r>
            <a:r>
              <a:rPr lang="es-ES" b="1" dirty="0" err="1" smtClean="0"/>
              <a:t>married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Capítulo</a:t>
            </a:r>
            <a:r>
              <a:rPr lang="en-US" dirty="0" smtClean="0"/>
              <a:t>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8534400" cy="6400800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Mayor – </a:t>
            </a:r>
            <a:r>
              <a:rPr lang="es-ES" dirty="0" err="1"/>
              <a:t>older</a:t>
            </a:r>
            <a:endParaRPr lang="en-US" dirty="0"/>
          </a:p>
          <a:p>
            <a:r>
              <a:rPr lang="es-ES" dirty="0"/>
              <a:t>Profecía – </a:t>
            </a:r>
            <a:r>
              <a:rPr lang="es-ES" dirty="0" err="1"/>
              <a:t>prophecy</a:t>
            </a:r>
            <a:endParaRPr lang="en-US" dirty="0"/>
          </a:p>
          <a:p>
            <a:r>
              <a:rPr lang="es-ES" dirty="0" err="1"/>
              <a:t>Núa</a:t>
            </a:r>
            <a:r>
              <a:rPr lang="es-ES" dirty="0"/>
              <a:t> (mujer en el idioma </a:t>
            </a:r>
            <a:r>
              <a:rPr lang="es-ES" dirty="0" err="1"/>
              <a:t>Jívaro</a:t>
            </a:r>
            <a:r>
              <a:rPr lang="es-ES" dirty="0"/>
              <a:t>) – </a:t>
            </a:r>
            <a:r>
              <a:rPr lang="es-ES" dirty="0" err="1"/>
              <a:t>woman</a:t>
            </a:r>
            <a:endParaRPr lang="en-US" dirty="0"/>
          </a:p>
          <a:p>
            <a:r>
              <a:rPr lang="es-ES" dirty="0" smtClean="0"/>
              <a:t>Viaje – a </a:t>
            </a:r>
            <a:r>
              <a:rPr lang="es-ES" dirty="0" err="1" smtClean="0"/>
              <a:t>trip</a:t>
            </a:r>
            <a:endParaRPr lang="en-US" dirty="0"/>
          </a:p>
          <a:p>
            <a:r>
              <a:rPr lang="es-ES" dirty="0"/>
              <a:t>Costumbres – </a:t>
            </a:r>
            <a:r>
              <a:rPr lang="es-ES" dirty="0" err="1"/>
              <a:t>customs</a:t>
            </a:r>
            <a:endParaRPr lang="en-US" dirty="0"/>
          </a:p>
          <a:p>
            <a:r>
              <a:rPr lang="es-ES" dirty="0" smtClean="0"/>
              <a:t>Según – </a:t>
            </a:r>
            <a:r>
              <a:rPr lang="es-ES" dirty="0" err="1" smtClean="0"/>
              <a:t>according</a:t>
            </a:r>
            <a:r>
              <a:rPr lang="es-ES" dirty="0" smtClean="0"/>
              <a:t> to</a:t>
            </a:r>
            <a:endParaRPr lang="en-US" dirty="0"/>
          </a:p>
          <a:p>
            <a:r>
              <a:rPr lang="es-ES" dirty="0" smtClean="0"/>
              <a:t>Convertirse – to </a:t>
            </a:r>
            <a:r>
              <a:rPr lang="es-ES" dirty="0" err="1" smtClean="0"/>
              <a:t>change</a:t>
            </a:r>
            <a:r>
              <a:rPr lang="es-ES" dirty="0" smtClean="0"/>
              <a:t> / </a:t>
            </a:r>
            <a:r>
              <a:rPr lang="es-ES" dirty="0" err="1" smtClean="0"/>
              <a:t>convert</a:t>
            </a:r>
            <a:r>
              <a:rPr lang="es-ES" dirty="0" smtClean="0"/>
              <a:t> </a:t>
            </a:r>
            <a:r>
              <a:rPr lang="es-ES" dirty="0" err="1" smtClean="0"/>
              <a:t>into</a:t>
            </a:r>
            <a:endParaRPr lang="en-US" dirty="0"/>
          </a:p>
          <a:p>
            <a:r>
              <a:rPr lang="es-ES" dirty="0"/>
              <a:t>Una </a:t>
            </a:r>
            <a:r>
              <a:rPr lang="es-ES" dirty="0" smtClean="0"/>
              <a:t>botella – a </a:t>
            </a:r>
            <a:r>
              <a:rPr lang="es-ES" dirty="0" err="1" smtClean="0"/>
              <a:t>bottle</a:t>
            </a:r>
            <a:endParaRPr lang="en-US" dirty="0"/>
          </a:p>
          <a:p>
            <a:r>
              <a:rPr lang="es-ES" dirty="0" smtClean="0"/>
              <a:t>Hacerse – to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oneself</a:t>
            </a:r>
            <a:endParaRPr lang="en-US" dirty="0"/>
          </a:p>
          <a:p>
            <a:r>
              <a:rPr lang="es-ES" dirty="0" err="1" smtClean="0"/>
              <a:t>Manioc</a:t>
            </a:r>
            <a:r>
              <a:rPr lang="es-ES" dirty="0" smtClean="0"/>
              <a:t> </a:t>
            </a:r>
            <a:r>
              <a:rPr lang="es-ES" dirty="0"/>
              <a:t>– </a:t>
            </a:r>
            <a:r>
              <a:rPr lang="es-ES" dirty="0" err="1" smtClean="0"/>
              <a:t>fermented</a:t>
            </a:r>
            <a:r>
              <a:rPr lang="es-ES" dirty="0" smtClean="0"/>
              <a:t> </a:t>
            </a:r>
            <a:r>
              <a:rPr lang="es-ES" dirty="0" err="1" smtClean="0"/>
              <a:t>drink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Jívaro</a:t>
            </a:r>
            <a:endParaRPr lang="en-US" dirty="0"/>
          </a:p>
          <a:p>
            <a:r>
              <a:rPr lang="es-ES" dirty="0"/>
              <a:t>Cerveza – </a:t>
            </a:r>
            <a:r>
              <a:rPr lang="es-ES" dirty="0" err="1"/>
              <a:t>beer</a:t>
            </a:r>
            <a:endParaRPr lang="en-US" dirty="0"/>
          </a:p>
          <a:p>
            <a:r>
              <a:rPr lang="es-ES" dirty="0"/>
              <a:t>Sana – </a:t>
            </a:r>
            <a:r>
              <a:rPr lang="es-ES" dirty="0" err="1"/>
              <a:t>healthy</a:t>
            </a:r>
            <a:endParaRPr lang="en-US" dirty="0"/>
          </a:p>
          <a:p>
            <a:r>
              <a:rPr lang="es-ES" dirty="0" smtClean="0"/>
              <a:t>Contener – to </a:t>
            </a:r>
            <a:r>
              <a:rPr lang="es-ES" dirty="0" err="1" smtClean="0"/>
              <a:t>contain</a:t>
            </a:r>
            <a:endParaRPr lang="en-US" dirty="0"/>
          </a:p>
          <a:p>
            <a:r>
              <a:rPr lang="es-ES" dirty="0" smtClean="0"/>
              <a:t>Meter – to </a:t>
            </a:r>
            <a:r>
              <a:rPr lang="es-ES" dirty="0" err="1" smtClean="0"/>
              <a:t>put</a:t>
            </a:r>
            <a:endParaRPr lang="en-US" dirty="0"/>
          </a:p>
          <a:p>
            <a:r>
              <a:rPr lang="es-ES" dirty="0"/>
              <a:t>Masticar – to </a:t>
            </a:r>
            <a:r>
              <a:rPr lang="es-ES" dirty="0" err="1" smtClean="0"/>
              <a:t>chew</a:t>
            </a:r>
            <a:endParaRPr lang="en-US" dirty="0"/>
          </a:p>
          <a:p>
            <a:r>
              <a:rPr lang="es-ES" dirty="0" smtClean="0"/>
              <a:t>Escupir – to </a:t>
            </a:r>
            <a:r>
              <a:rPr lang="es-ES" dirty="0" err="1" smtClean="0"/>
              <a:t>spit</a:t>
            </a:r>
            <a:endParaRPr lang="en-US" dirty="0"/>
          </a:p>
          <a:p>
            <a:r>
              <a:rPr lang="es-ES" dirty="0" smtClean="0"/>
              <a:t>Olla – a </a:t>
            </a:r>
            <a:r>
              <a:rPr lang="es-ES" dirty="0" err="1" smtClean="0"/>
              <a:t>cooking</a:t>
            </a:r>
            <a:r>
              <a:rPr lang="es-ES" dirty="0" smtClean="0"/>
              <a:t> </a:t>
            </a:r>
            <a:r>
              <a:rPr lang="es-ES" dirty="0" err="1" smtClean="0"/>
              <a:t>pot</a:t>
            </a:r>
            <a:endParaRPr lang="en-US" dirty="0"/>
          </a:p>
          <a:p>
            <a:r>
              <a:rPr lang="es-ES" dirty="0" smtClean="0"/>
              <a:t>Llorar – to </a:t>
            </a:r>
            <a:r>
              <a:rPr lang="es-ES" dirty="0" err="1" smtClean="0"/>
              <a:t>cry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Bienvenida – </a:t>
            </a:r>
            <a:r>
              <a:rPr lang="es-ES" dirty="0" err="1"/>
              <a:t>welcome</a:t>
            </a:r>
            <a:endParaRPr lang="en-US" dirty="0"/>
          </a:p>
          <a:p>
            <a:r>
              <a:rPr lang="es-ES" dirty="0"/>
              <a:t>Meterme </a:t>
            </a:r>
            <a:r>
              <a:rPr lang="es-ES" dirty="0" smtClean="0"/>
              <a:t>– to </a:t>
            </a:r>
            <a:r>
              <a:rPr lang="es-ES" dirty="0" err="1" smtClean="0"/>
              <a:t>put</a:t>
            </a:r>
            <a:r>
              <a:rPr lang="es-ES" dirty="0" smtClean="0"/>
              <a:t> </a:t>
            </a:r>
            <a:r>
              <a:rPr lang="es-ES" dirty="0" err="1" smtClean="0"/>
              <a:t>myself</a:t>
            </a:r>
            <a:endParaRPr lang="en-US" dirty="0"/>
          </a:p>
          <a:p>
            <a:r>
              <a:rPr lang="es-ES" dirty="0"/>
              <a:t>La corriente del rio me </a:t>
            </a:r>
            <a:r>
              <a:rPr lang="es-ES" dirty="0" smtClean="0"/>
              <a:t>llevó –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river</a:t>
            </a:r>
            <a:r>
              <a:rPr lang="es-ES" dirty="0" smtClean="0"/>
              <a:t> </a:t>
            </a:r>
            <a:r>
              <a:rPr lang="es-ES" dirty="0" err="1" smtClean="0"/>
              <a:t>currant</a:t>
            </a:r>
            <a:r>
              <a:rPr lang="es-ES" dirty="0" smtClean="0"/>
              <a:t> </a:t>
            </a:r>
            <a:r>
              <a:rPr lang="es-ES" dirty="0" err="1" smtClean="0"/>
              <a:t>carried</a:t>
            </a:r>
            <a:r>
              <a:rPr lang="es-ES" dirty="0" smtClean="0"/>
              <a:t> me</a:t>
            </a:r>
            <a:endParaRPr lang="en-US" dirty="0"/>
          </a:p>
          <a:p>
            <a:r>
              <a:rPr lang="es-ES" dirty="0" smtClean="0"/>
              <a:t>Respirar – to </a:t>
            </a:r>
            <a:r>
              <a:rPr lang="es-ES" dirty="0" err="1" smtClean="0"/>
              <a:t>breathe</a:t>
            </a:r>
            <a:endParaRPr lang="en-US" dirty="0"/>
          </a:p>
          <a:p>
            <a:r>
              <a:rPr lang="es-ES" dirty="0" smtClean="0"/>
              <a:t>Ahogarse – to </a:t>
            </a:r>
            <a:r>
              <a:rPr lang="es-ES" dirty="0" err="1" smtClean="0"/>
              <a:t>drown</a:t>
            </a:r>
            <a:endParaRPr lang="en-US" dirty="0"/>
          </a:p>
          <a:p>
            <a:r>
              <a:rPr lang="es-ES" dirty="0"/>
              <a:t>Un </a:t>
            </a:r>
            <a:r>
              <a:rPr lang="es-ES" dirty="0" smtClean="0"/>
              <a:t>pato – a </a:t>
            </a:r>
            <a:r>
              <a:rPr lang="es-ES" dirty="0" err="1" smtClean="0"/>
              <a:t>duck</a:t>
            </a:r>
            <a:endParaRPr lang="en-US" dirty="0"/>
          </a:p>
          <a:p>
            <a:r>
              <a:rPr lang="es-ES" dirty="0"/>
              <a:t>Abrazos – </a:t>
            </a:r>
            <a:r>
              <a:rPr lang="es-ES" dirty="0" err="1"/>
              <a:t>hugs</a:t>
            </a:r>
            <a:endParaRPr lang="en-US" dirty="0"/>
          </a:p>
          <a:p>
            <a:r>
              <a:rPr lang="es-ES" dirty="0"/>
              <a:t>Boda – </a:t>
            </a:r>
            <a:r>
              <a:rPr lang="es-ES" dirty="0" err="1"/>
              <a:t>wedding</a:t>
            </a:r>
            <a:endParaRPr lang="en-US" dirty="0"/>
          </a:p>
          <a:p>
            <a:r>
              <a:rPr lang="es-ES" dirty="0"/>
              <a:t>Estar a </a:t>
            </a:r>
            <a:r>
              <a:rPr lang="es-ES" dirty="0" smtClean="0"/>
              <a:t>solas – to be </a:t>
            </a:r>
            <a:r>
              <a:rPr lang="es-ES" dirty="0" err="1" smtClean="0"/>
              <a:t>alone</a:t>
            </a:r>
            <a:endParaRPr lang="en-US" dirty="0"/>
          </a:p>
          <a:p>
            <a:r>
              <a:rPr lang="es-ES" dirty="0"/>
              <a:t>Nuestros padres nos </a:t>
            </a:r>
            <a:r>
              <a:rPr lang="es-ES" dirty="0" smtClean="0"/>
              <a:t>matarían –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parents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kill</a:t>
            </a:r>
            <a:r>
              <a:rPr lang="es-ES" dirty="0" smtClean="0"/>
              <a:t> </a:t>
            </a:r>
            <a:r>
              <a:rPr lang="es-ES" dirty="0" err="1" smtClean="0"/>
              <a:t>us</a:t>
            </a:r>
            <a:endParaRPr lang="en-US" dirty="0"/>
          </a:p>
          <a:p>
            <a:r>
              <a:rPr lang="es-ES" dirty="0" smtClean="0"/>
              <a:t>Masticar – to </a:t>
            </a:r>
            <a:r>
              <a:rPr lang="es-ES" dirty="0" err="1" smtClean="0"/>
              <a:t>chew</a:t>
            </a:r>
            <a:endParaRPr lang="en-US" dirty="0"/>
          </a:p>
          <a:p>
            <a:r>
              <a:rPr lang="es-ES" dirty="0"/>
              <a:t>Raíz – </a:t>
            </a:r>
            <a:r>
              <a:rPr lang="es-ES" dirty="0" err="1"/>
              <a:t>root</a:t>
            </a:r>
            <a:endParaRPr lang="en-US" dirty="0"/>
          </a:p>
          <a:p>
            <a:r>
              <a:rPr lang="es-ES" dirty="0" smtClean="0"/>
              <a:t>Escupir – to </a:t>
            </a:r>
            <a:r>
              <a:rPr lang="es-ES" dirty="0" err="1" smtClean="0"/>
              <a:t>spit</a:t>
            </a:r>
            <a:endParaRPr lang="en-US" dirty="0"/>
          </a:p>
          <a:p>
            <a:r>
              <a:rPr lang="es-ES" dirty="0"/>
              <a:t>Olla – </a:t>
            </a:r>
            <a:r>
              <a:rPr lang="es-ES" dirty="0" err="1"/>
              <a:t>cooking</a:t>
            </a:r>
            <a:r>
              <a:rPr lang="es-ES" dirty="0"/>
              <a:t> </a:t>
            </a:r>
            <a:r>
              <a:rPr lang="es-ES" dirty="0" err="1" smtClean="0"/>
              <a:t>pot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Capítulo</a:t>
            </a:r>
            <a:r>
              <a:rPr lang="en-US" dirty="0" smtClean="0"/>
              <a:t>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39762"/>
            <a:ext cx="8686800" cy="6218238"/>
          </a:xfrm>
        </p:spPr>
        <p:txBody>
          <a:bodyPr>
            <a:normAutofit fontScale="77500" lnSpcReduction="20000"/>
          </a:bodyPr>
          <a:lstStyle/>
          <a:p>
            <a:r>
              <a:rPr lang="es-ES" dirty="0"/>
              <a:t>Luz / </a:t>
            </a:r>
            <a:r>
              <a:rPr lang="es-ES" dirty="0" smtClean="0"/>
              <a:t>oscuro – light / </a:t>
            </a:r>
            <a:r>
              <a:rPr lang="es-ES" dirty="0" err="1" smtClean="0"/>
              <a:t>dark</a:t>
            </a:r>
            <a:endParaRPr lang="en-US" dirty="0"/>
          </a:p>
          <a:p>
            <a:r>
              <a:rPr lang="es-ES" dirty="0"/>
              <a:t>Sonido – </a:t>
            </a:r>
            <a:r>
              <a:rPr lang="es-ES" dirty="0" err="1"/>
              <a:t>sound</a:t>
            </a:r>
            <a:endParaRPr lang="en-US" dirty="0"/>
          </a:p>
          <a:p>
            <a:r>
              <a:rPr lang="es-ES" dirty="0" smtClean="0"/>
              <a:t>Asustarse – to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scared</a:t>
            </a:r>
            <a:endParaRPr lang="en-US" dirty="0"/>
          </a:p>
          <a:p>
            <a:r>
              <a:rPr lang="es-ES" dirty="0" smtClean="0"/>
              <a:t>Forzar – to </a:t>
            </a:r>
            <a:r>
              <a:rPr lang="es-ES" dirty="0" err="1" smtClean="0"/>
              <a:t>force</a:t>
            </a:r>
            <a:endParaRPr lang="en-US" dirty="0"/>
          </a:p>
          <a:p>
            <a:r>
              <a:rPr lang="es-ES" dirty="0" smtClean="0"/>
              <a:t>Prender – to light / </a:t>
            </a:r>
            <a:r>
              <a:rPr lang="es-ES" dirty="0" err="1" smtClean="0"/>
              <a:t>turn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endParaRPr lang="en-US" dirty="0"/>
          </a:p>
          <a:p>
            <a:r>
              <a:rPr lang="es-ES" dirty="0"/>
              <a:t>Antorcha – </a:t>
            </a:r>
            <a:r>
              <a:rPr lang="es-ES" dirty="0" err="1"/>
              <a:t>torch</a:t>
            </a:r>
            <a:endParaRPr lang="en-US" dirty="0"/>
          </a:p>
          <a:p>
            <a:r>
              <a:rPr lang="es-ES" dirty="0"/>
              <a:t>Además – </a:t>
            </a:r>
            <a:r>
              <a:rPr lang="es-ES" dirty="0" err="1"/>
              <a:t>furthermore</a:t>
            </a:r>
            <a:endParaRPr lang="en-US" dirty="0"/>
          </a:p>
          <a:p>
            <a:r>
              <a:rPr lang="es-ES" dirty="0"/>
              <a:t>Pertenecer – to </a:t>
            </a:r>
            <a:r>
              <a:rPr lang="es-ES" dirty="0" err="1" smtClean="0"/>
              <a:t>belong</a:t>
            </a:r>
            <a:endParaRPr lang="en-US" dirty="0"/>
          </a:p>
          <a:p>
            <a:r>
              <a:rPr lang="es-ES" dirty="0"/>
              <a:t>Se subieron (subirse</a:t>
            </a:r>
            <a:r>
              <a:rPr lang="es-ES" dirty="0" smtClean="0"/>
              <a:t>) – to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/ </a:t>
            </a:r>
            <a:r>
              <a:rPr lang="es-ES" dirty="0" err="1" smtClean="0"/>
              <a:t>go</a:t>
            </a:r>
            <a:r>
              <a:rPr lang="es-ES" dirty="0" smtClean="0"/>
              <a:t> up</a:t>
            </a:r>
            <a:endParaRPr lang="en-US" dirty="0"/>
          </a:p>
          <a:p>
            <a:r>
              <a:rPr lang="es-ES" dirty="0"/>
              <a:t>Agotados – </a:t>
            </a:r>
            <a:r>
              <a:rPr lang="es-ES" dirty="0" err="1"/>
              <a:t>exhausted</a:t>
            </a:r>
            <a:endParaRPr lang="en-US" dirty="0"/>
          </a:p>
          <a:p>
            <a:r>
              <a:rPr lang="es-ES" dirty="0"/>
              <a:t>Espero que todo vaya </a:t>
            </a:r>
            <a:r>
              <a:rPr lang="es-ES" dirty="0" smtClean="0"/>
              <a:t>bien – I hope </a:t>
            </a:r>
            <a:r>
              <a:rPr lang="es-ES" dirty="0" err="1" smtClean="0"/>
              <a:t>everything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well</a:t>
            </a:r>
            <a:endParaRPr lang="en-US" dirty="0"/>
          </a:p>
          <a:p>
            <a:r>
              <a:rPr lang="es-ES" dirty="0"/>
              <a:t>Buena suerte con </a:t>
            </a:r>
            <a:r>
              <a:rPr lang="es-ES" dirty="0" smtClean="0"/>
              <a:t>todo – </a:t>
            </a:r>
            <a:r>
              <a:rPr lang="es-ES" dirty="0" err="1" smtClean="0"/>
              <a:t>Good</a:t>
            </a:r>
            <a:r>
              <a:rPr lang="es-ES" dirty="0" smtClean="0"/>
              <a:t> </a:t>
            </a:r>
            <a:r>
              <a:rPr lang="es-ES" dirty="0" err="1" smtClean="0"/>
              <a:t>luck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everything</a:t>
            </a:r>
            <a:endParaRPr lang="en-US" dirty="0"/>
          </a:p>
          <a:p>
            <a:r>
              <a:rPr lang="es-ES" dirty="0"/>
              <a:t>Una mirada de </a:t>
            </a:r>
            <a:r>
              <a:rPr lang="es-ES" dirty="0" smtClean="0"/>
              <a:t>sorpresa – a look of </a:t>
            </a:r>
            <a:r>
              <a:rPr lang="es-ES" dirty="0" err="1" smtClean="0"/>
              <a:t>surprise</a:t>
            </a:r>
            <a:endParaRPr lang="en-US" dirty="0"/>
          </a:p>
          <a:p>
            <a:r>
              <a:rPr lang="es-ES" dirty="0"/>
              <a:t>Pantalla – </a:t>
            </a:r>
            <a:r>
              <a:rPr lang="es-ES" dirty="0" err="1"/>
              <a:t>screen</a:t>
            </a:r>
            <a:endParaRPr lang="en-US" dirty="0"/>
          </a:p>
          <a:p>
            <a:r>
              <a:rPr lang="es-ES" dirty="0"/>
              <a:t>Aunque – </a:t>
            </a:r>
            <a:r>
              <a:rPr lang="es-ES" dirty="0" err="1"/>
              <a:t>although</a:t>
            </a:r>
            <a:endParaRPr lang="en-US" dirty="0"/>
          </a:p>
          <a:p>
            <a:r>
              <a:rPr lang="es-ES" dirty="0" smtClean="0"/>
              <a:t>Contar – to </a:t>
            </a:r>
            <a:r>
              <a:rPr lang="es-ES" dirty="0" err="1" smtClean="0"/>
              <a:t>tell</a:t>
            </a:r>
            <a:r>
              <a:rPr lang="es-ES" dirty="0" smtClean="0"/>
              <a:t> (a </a:t>
            </a:r>
            <a:r>
              <a:rPr lang="es-ES" dirty="0" err="1" smtClean="0"/>
              <a:t>story</a:t>
            </a:r>
            <a:r>
              <a:rPr lang="es-ES" dirty="0" smtClean="0"/>
              <a:t>)</a:t>
            </a:r>
            <a:endParaRPr lang="en-US" dirty="0"/>
          </a:p>
          <a:p>
            <a:r>
              <a:rPr lang="es-ES" dirty="0"/>
              <a:t>Los detalles – </a:t>
            </a:r>
            <a:r>
              <a:rPr lang="es-ES" dirty="0" err="1"/>
              <a:t>details</a:t>
            </a:r>
            <a:endParaRPr lang="en-US" dirty="0"/>
          </a:p>
          <a:p>
            <a:r>
              <a:rPr lang="es-ES" dirty="0" smtClean="0"/>
              <a:t>Imponer – to </a:t>
            </a:r>
            <a:r>
              <a:rPr lang="es-ES" dirty="0" err="1" smtClean="0"/>
              <a:t>impose</a:t>
            </a:r>
            <a:r>
              <a:rPr lang="es-E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acordó</a:t>
            </a:r>
            <a:r>
              <a:rPr lang="en-US" dirty="0"/>
              <a:t> – remembered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cabeza</a:t>
            </a:r>
            <a:r>
              <a:rPr lang="en-US" dirty="0" smtClean="0"/>
              <a:t> </a:t>
            </a:r>
            <a:r>
              <a:rPr lang="en-US" dirty="0" err="1" smtClean="0"/>
              <a:t>reducida</a:t>
            </a:r>
            <a:r>
              <a:rPr lang="en-US" dirty="0" smtClean="0"/>
              <a:t> – the shrunken head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maldición</a:t>
            </a:r>
            <a:r>
              <a:rPr lang="en-US" dirty="0" smtClean="0"/>
              <a:t> – a curse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partir</a:t>
            </a:r>
            <a:r>
              <a:rPr lang="en-US" dirty="0" smtClean="0"/>
              <a:t> de – apart from</a:t>
            </a:r>
          </a:p>
          <a:p>
            <a:r>
              <a:rPr lang="en-US" dirty="0" err="1" smtClean="0"/>
              <a:t>Devolvernos</a:t>
            </a:r>
            <a:r>
              <a:rPr lang="en-US" dirty="0" smtClean="0"/>
              <a:t> – to return us</a:t>
            </a:r>
          </a:p>
          <a:p>
            <a:r>
              <a:rPr lang="en-US" dirty="0" err="1" smtClean="0"/>
              <a:t>Una</a:t>
            </a:r>
            <a:r>
              <a:rPr lang="en-US" dirty="0" smtClean="0"/>
              <a:t> corona – a crown</a:t>
            </a:r>
          </a:p>
          <a:p>
            <a:r>
              <a:rPr lang="en-US" dirty="0"/>
              <a:t>Plumas – feathers</a:t>
            </a:r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selva</a:t>
            </a:r>
            <a:r>
              <a:rPr lang="en-US" dirty="0" smtClean="0"/>
              <a:t> – the forest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54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 </a:t>
            </a:r>
            <a:r>
              <a:rPr lang="en-US" dirty="0" err="1" smtClean="0"/>
              <a:t>día</a:t>
            </a:r>
            <a:r>
              <a:rPr lang="en-US" dirty="0" smtClean="0"/>
              <a:t> </a:t>
            </a:r>
            <a:r>
              <a:rPr lang="en-US" dirty="0" err="1" smtClean="0"/>
              <a:t>siguente</a:t>
            </a:r>
            <a:r>
              <a:rPr lang="en-US" dirty="0" smtClean="0"/>
              <a:t> – the next day</a:t>
            </a:r>
          </a:p>
          <a:p>
            <a:r>
              <a:rPr lang="en-US" dirty="0" err="1" smtClean="0"/>
              <a:t>Tocó</a:t>
            </a:r>
            <a:r>
              <a:rPr lang="en-US" dirty="0" smtClean="0"/>
              <a:t> la </a:t>
            </a:r>
            <a:r>
              <a:rPr lang="en-US" dirty="0" err="1" smtClean="0"/>
              <a:t>puerta</a:t>
            </a:r>
            <a:r>
              <a:rPr lang="en-US" dirty="0" smtClean="0"/>
              <a:t> – knocked on the door</a:t>
            </a:r>
          </a:p>
          <a:p>
            <a:r>
              <a:rPr lang="en-US" dirty="0" err="1" smtClean="0"/>
              <a:t>Temprano</a:t>
            </a:r>
            <a:r>
              <a:rPr lang="en-US" dirty="0"/>
              <a:t> – early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sentía</a:t>
            </a:r>
            <a:r>
              <a:rPr lang="en-US" dirty="0" smtClean="0"/>
              <a:t> tonto al </a:t>
            </a:r>
            <a:r>
              <a:rPr lang="en-US" dirty="0" err="1" smtClean="0"/>
              <a:t>llevarlo</a:t>
            </a:r>
            <a:r>
              <a:rPr lang="en-US" dirty="0" smtClean="0"/>
              <a:t> – He felt silly wearing it</a:t>
            </a:r>
          </a:p>
          <a:p>
            <a:r>
              <a:rPr lang="en-US" dirty="0" err="1" smtClean="0"/>
              <a:t>Estar</a:t>
            </a:r>
            <a:r>
              <a:rPr lang="en-US" dirty="0" smtClean="0"/>
              <a:t> de mal humor – to be in a bad mood</a:t>
            </a:r>
          </a:p>
          <a:p>
            <a:r>
              <a:rPr lang="en-US" dirty="0" err="1" smtClean="0"/>
              <a:t>Venderlos</a:t>
            </a:r>
            <a:r>
              <a:rPr lang="en-US" dirty="0" smtClean="0"/>
              <a:t> </a:t>
            </a:r>
            <a:r>
              <a:rPr lang="en-US" dirty="0"/>
              <a:t>– to </a:t>
            </a:r>
            <a:r>
              <a:rPr lang="en-US" dirty="0" smtClean="0"/>
              <a:t>sell them</a:t>
            </a:r>
          </a:p>
          <a:p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despedido</a:t>
            </a:r>
            <a:r>
              <a:rPr lang="en-US" dirty="0" smtClean="0"/>
              <a:t> – you’re fired</a:t>
            </a:r>
          </a:p>
          <a:p>
            <a:r>
              <a:rPr lang="en-US" dirty="0" err="1" smtClean="0"/>
              <a:t>Debo</a:t>
            </a:r>
            <a:r>
              <a:rPr lang="en-US" dirty="0" smtClean="0"/>
              <a:t> </a:t>
            </a:r>
            <a:r>
              <a:rPr lang="en-US" dirty="0" err="1" smtClean="0"/>
              <a:t>contarles</a:t>
            </a:r>
            <a:r>
              <a:rPr lang="en-US" dirty="0" smtClean="0"/>
              <a:t> a </a:t>
            </a:r>
            <a:r>
              <a:rPr lang="en-US" dirty="0" err="1" smtClean="0"/>
              <a:t>mis</a:t>
            </a:r>
            <a:r>
              <a:rPr lang="en-US" dirty="0" smtClean="0"/>
              <a:t> padres – I should tell my parents</a:t>
            </a:r>
          </a:p>
          <a:p>
            <a:r>
              <a:rPr lang="en-US" dirty="0" err="1" smtClean="0"/>
              <a:t>Enojarse</a:t>
            </a:r>
            <a:r>
              <a:rPr lang="en-US" dirty="0" smtClean="0"/>
              <a:t> – to become angry</a:t>
            </a:r>
          </a:p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? </a:t>
            </a:r>
            <a:r>
              <a:rPr lang="en-US" dirty="0"/>
              <a:t>– </a:t>
            </a:r>
            <a:r>
              <a:rPr lang="en-US" dirty="0" smtClean="0"/>
              <a:t>What’s </a:t>
            </a:r>
            <a:r>
              <a:rPr lang="en-US" dirty="0"/>
              <a:t>wrong with you?</a:t>
            </a:r>
          </a:p>
          <a:p>
            <a:r>
              <a:rPr lang="en-US" dirty="0" smtClean="0"/>
              <a:t>No me </a:t>
            </a:r>
            <a:r>
              <a:rPr lang="en-US" dirty="0" err="1" smtClean="0"/>
              <a:t>pasa</a:t>
            </a:r>
            <a:r>
              <a:rPr lang="en-US" dirty="0" smtClean="0"/>
              <a:t> nada – nothing’s wrong</a:t>
            </a:r>
          </a:p>
          <a:p>
            <a:r>
              <a:rPr lang="en-US" dirty="0" err="1" smtClean="0"/>
              <a:t>Siguió</a:t>
            </a:r>
            <a:r>
              <a:rPr lang="en-US" dirty="0" smtClean="0"/>
              <a:t> </a:t>
            </a:r>
            <a:r>
              <a:rPr lang="en-US" dirty="0" err="1" smtClean="0"/>
              <a:t>hablando</a:t>
            </a:r>
            <a:r>
              <a:rPr lang="en-US" dirty="0" smtClean="0"/>
              <a:t> – he/she kept talking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caja</a:t>
            </a:r>
            <a:r>
              <a:rPr lang="en-US" dirty="0" smtClean="0"/>
              <a:t> – the box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1771"/>
            <a:ext cx="8229600" cy="1143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85800"/>
            <a:ext cx="86868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Pegatinas</a:t>
            </a:r>
            <a:r>
              <a:rPr lang="en-US" dirty="0" smtClean="0"/>
              <a:t> – game pieces</a:t>
            </a:r>
          </a:p>
          <a:p>
            <a:r>
              <a:rPr lang="en-US" dirty="0" err="1" smtClean="0"/>
              <a:t>Caja</a:t>
            </a:r>
            <a:r>
              <a:rPr lang="en-US" dirty="0" smtClean="0"/>
              <a:t>(s) – box(</a:t>
            </a:r>
            <a:r>
              <a:rPr lang="en-US" dirty="0" err="1" smtClean="0"/>
              <a:t>es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trae</a:t>
            </a:r>
            <a:r>
              <a:rPr lang="en-US" dirty="0" smtClean="0"/>
              <a:t> – </a:t>
            </a:r>
            <a:r>
              <a:rPr lang="en-US" dirty="0" err="1" smtClean="0"/>
              <a:t>He/She</a:t>
            </a:r>
            <a:r>
              <a:rPr lang="en-US" dirty="0" smtClean="0"/>
              <a:t> brings you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puso</a:t>
            </a:r>
            <a:r>
              <a:rPr lang="en-US" dirty="0" smtClean="0"/>
              <a:t> un </a:t>
            </a:r>
            <a:r>
              <a:rPr lang="en-US" dirty="0" err="1" smtClean="0"/>
              <a:t>poco</a:t>
            </a:r>
            <a:r>
              <a:rPr lang="en-US" dirty="0" smtClean="0"/>
              <a:t> </a:t>
            </a:r>
            <a:r>
              <a:rPr lang="en-US" dirty="0" err="1" smtClean="0"/>
              <a:t>roja</a:t>
            </a:r>
            <a:r>
              <a:rPr lang="en-US" dirty="0" smtClean="0"/>
              <a:t> – he/she became a little red</a:t>
            </a:r>
          </a:p>
          <a:p>
            <a:r>
              <a:rPr lang="en-US" dirty="0" err="1" smtClean="0"/>
              <a:t>Mijo</a:t>
            </a:r>
            <a:r>
              <a:rPr lang="en-US" dirty="0" smtClean="0"/>
              <a:t> – “mi </a:t>
            </a:r>
            <a:r>
              <a:rPr lang="en-US" dirty="0" err="1" smtClean="0"/>
              <a:t>hijo</a:t>
            </a:r>
            <a:r>
              <a:rPr lang="en-US" dirty="0" smtClean="0"/>
              <a:t>” (my son)</a:t>
            </a:r>
          </a:p>
          <a:p>
            <a:r>
              <a:rPr lang="en-US" dirty="0"/>
              <a:t>Viejo – old</a:t>
            </a:r>
            <a:endParaRPr lang="en-US" dirty="0" smtClean="0"/>
          </a:p>
          <a:p>
            <a:r>
              <a:rPr lang="en-US" dirty="0" smtClean="0"/>
              <a:t>Dame – give me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rió</a:t>
            </a:r>
            <a:r>
              <a:rPr lang="en-US" dirty="0" smtClean="0"/>
              <a:t> – he/she laughed</a:t>
            </a:r>
          </a:p>
          <a:p>
            <a:r>
              <a:rPr lang="en-US" dirty="0" err="1" smtClean="0"/>
              <a:t>Cuidar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salud</a:t>
            </a:r>
            <a:r>
              <a:rPr lang="en-US" dirty="0" smtClean="0"/>
              <a:t> – to care for his health</a:t>
            </a:r>
          </a:p>
          <a:p>
            <a:r>
              <a:rPr lang="en-US" dirty="0" err="1" smtClean="0"/>
              <a:t>Tengo</a:t>
            </a:r>
            <a:r>
              <a:rPr lang="en-US" dirty="0" smtClean="0"/>
              <a:t> mucho </a:t>
            </a:r>
            <a:r>
              <a:rPr lang="en-US" dirty="0" err="1" smtClean="0"/>
              <a:t>miedo</a:t>
            </a:r>
            <a:r>
              <a:rPr lang="en-US" dirty="0" smtClean="0"/>
              <a:t> – I’m very afraid</a:t>
            </a:r>
          </a:p>
          <a:p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preocupes</a:t>
            </a:r>
            <a:r>
              <a:rPr lang="en-US" dirty="0" smtClean="0"/>
              <a:t> – don’t worry</a:t>
            </a:r>
          </a:p>
          <a:p>
            <a:r>
              <a:rPr lang="en-US" dirty="0" err="1" smtClean="0"/>
              <a:t>Bolsillo</a:t>
            </a:r>
            <a:r>
              <a:rPr lang="en-US" dirty="0"/>
              <a:t> – pocket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creo</a:t>
            </a:r>
            <a:r>
              <a:rPr lang="en-US" dirty="0" smtClean="0"/>
              <a:t> – I don’t believe you</a:t>
            </a:r>
            <a:endParaRPr lang="en-US" dirty="0"/>
          </a:p>
          <a:p>
            <a:r>
              <a:rPr lang="en-US" dirty="0" err="1" smtClean="0"/>
              <a:t>Estás</a:t>
            </a:r>
            <a:r>
              <a:rPr lang="en-US" dirty="0" smtClean="0"/>
              <a:t> </a:t>
            </a:r>
            <a:r>
              <a:rPr lang="en-US" dirty="0" err="1" smtClean="0"/>
              <a:t>diciendo</a:t>
            </a:r>
            <a:r>
              <a:rPr lang="en-US" dirty="0" smtClean="0"/>
              <a:t> </a:t>
            </a:r>
            <a:r>
              <a:rPr lang="en-US" dirty="0" err="1" smtClean="0"/>
              <a:t>mentiras</a:t>
            </a:r>
            <a:r>
              <a:rPr lang="en-US" dirty="0" smtClean="0"/>
              <a:t> – You’re telling lies</a:t>
            </a:r>
          </a:p>
          <a:p>
            <a:r>
              <a:rPr lang="en-US" dirty="0" err="1" smtClean="0"/>
              <a:t>Suerte</a:t>
            </a:r>
            <a:r>
              <a:rPr lang="en-US" dirty="0" smtClean="0"/>
              <a:t> </a:t>
            </a:r>
            <a:r>
              <a:rPr lang="en-US" dirty="0"/>
              <a:t>– luck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610600" cy="5791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cheque</a:t>
            </a:r>
            <a:r>
              <a:rPr lang="en-US" dirty="0" smtClean="0"/>
              <a:t> de </a:t>
            </a:r>
            <a:r>
              <a:rPr lang="en-US" dirty="0" err="1" smtClean="0"/>
              <a:t>pago</a:t>
            </a:r>
            <a:r>
              <a:rPr lang="en-US" dirty="0" smtClean="0"/>
              <a:t> - paycheck</a:t>
            </a:r>
          </a:p>
          <a:p>
            <a:r>
              <a:rPr lang="en-US" dirty="0" err="1" smtClean="0"/>
              <a:t>Ocupado</a:t>
            </a:r>
            <a:r>
              <a:rPr lang="en-US" dirty="0" smtClean="0"/>
              <a:t> - busy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maletas</a:t>
            </a:r>
            <a:r>
              <a:rPr lang="en-US" dirty="0" smtClean="0"/>
              <a:t> - suitcases</a:t>
            </a:r>
          </a:p>
          <a:p>
            <a:r>
              <a:rPr lang="en-US" dirty="0" err="1" smtClean="0"/>
              <a:t>Cambiar</a:t>
            </a:r>
            <a:r>
              <a:rPr lang="en-US" dirty="0" smtClean="0"/>
              <a:t> – to change</a:t>
            </a:r>
          </a:p>
          <a:p>
            <a:r>
              <a:rPr lang="en-US" dirty="0" err="1" smtClean="0"/>
              <a:t>Efectivo</a:t>
            </a:r>
            <a:r>
              <a:rPr lang="en-US" dirty="0" smtClean="0"/>
              <a:t> – cash $</a:t>
            </a:r>
          </a:p>
          <a:p>
            <a:r>
              <a:rPr lang="en-US" dirty="0" err="1" smtClean="0"/>
              <a:t>Recoger</a:t>
            </a:r>
            <a:r>
              <a:rPr lang="en-US" dirty="0" smtClean="0"/>
              <a:t> – to pick up / collect</a:t>
            </a:r>
          </a:p>
          <a:p>
            <a:r>
              <a:rPr lang="en-US" dirty="0" err="1" smtClean="0"/>
              <a:t>Metió</a:t>
            </a:r>
            <a:r>
              <a:rPr lang="en-US" dirty="0" smtClean="0"/>
              <a:t> la </a:t>
            </a:r>
            <a:r>
              <a:rPr lang="en-US" dirty="0" err="1" smtClean="0"/>
              <a:t>cabeza</a:t>
            </a:r>
            <a:r>
              <a:rPr lang="en-US" dirty="0" smtClean="0"/>
              <a:t> – Put the head</a:t>
            </a:r>
          </a:p>
          <a:p>
            <a:r>
              <a:rPr lang="en-US" dirty="0" err="1" smtClean="0"/>
              <a:t>Llevar</a:t>
            </a:r>
            <a:r>
              <a:rPr lang="en-US" dirty="0" smtClean="0"/>
              <a:t> – to bring / carry</a:t>
            </a:r>
          </a:p>
          <a:p>
            <a:r>
              <a:rPr lang="en-US" dirty="0" err="1" smtClean="0"/>
              <a:t>Encontrar</a:t>
            </a:r>
            <a:r>
              <a:rPr lang="en-US" dirty="0" smtClean="0"/>
              <a:t> – to find</a:t>
            </a:r>
          </a:p>
          <a:p>
            <a:r>
              <a:rPr lang="en-US" dirty="0" err="1" smtClean="0"/>
              <a:t>Perder</a:t>
            </a:r>
            <a:r>
              <a:rPr lang="en-US" dirty="0" smtClean="0"/>
              <a:t> – to lose</a:t>
            </a:r>
          </a:p>
          <a:p>
            <a:r>
              <a:rPr lang="en-US" dirty="0" err="1" smtClean="0"/>
              <a:t>Contar</a:t>
            </a:r>
            <a:r>
              <a:rPr lang="en-US" dirty="0" smtClean="0"/>
              <a:t> – to tell (a story)</a:t>
            </a:r>
          </a:p>
          <a:p>
            <a:r>
              <a:rPr lang="en-US" dirty="0" smtClean="0"/>
              <a:t>Le </a:t>
            </a:r>
            <a:r>
              <a:rPr lang="en-US" dirty="0" err="1" smtClean="0"/>
              <a:t>mostró</a:t>
            </a:r>
            <a:r>
              <a:rPr lang="en-US" dirty="0" smtClean="0"/>
              <a:t> – Showed him/her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vuelo</a:t>
            </a:r>
            <a:r>
              <a:rPr lang="en-US" dirty="0" smtClean="0"/>
              <a:t> – the flight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avión</a:t>
            </a:r>
            <a:r>
              <a:rPr lang="en-US" dirty="0" smtClean="0"/>
              <a:t> – the plane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Capítulo</a:t>
            </a:r>
            <a:r>
              <a:rPr lang="en-US" dirty="0" smtClean="0"/>
              <a:t> 5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533400"/>
            <a:ext cx="86868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 </a:t>
            </a:r>
            <a:r>
              <a:rPr lang="en-US" dirty="0" err="1" smtClean="0"/>
              <a:t>subió</a:t>
            </a:r>
            <a:r>
              <a:rPr lang="en-US" dirty="0" smtClean="0"/>
              <a:t> el </a:t>
            </a:r>
            <a:r>
              <a:rPr lang="en-US" dirty="0" err="1" smtClean="0"/>
              <a:t>carro</a:t>
            </a:r>
            <a:r>
              <a:rPr lang="en-US" dirty="0" smtClean="0"/>
              <a:t> – got in the car</a:t>
            </a:r>
          </a:p>
          <a:p>
            <a:r>
              <a:rPr lang="en-US" dirty="0" smtClean="0"/>
              <a:t>Las </a:t>
            </a:r>
            <a:r>
              <a:rPr lang="en-US" dirty="0" err="1" smtClean="0"/>
              <a:t>maletas</a:t>
            </a:r>
            <a:r>
              <a:rPr lang="en-US" dirty="0" smtClean="0"/>
              <a:t> - suitcases</a:t>
            </a:r>
          </a:p>
          <a:p>
            <a:r>
              <a:rPr lang="en-US" dirty="0" err="1" smtClean="0"/>
              <a:t>Pantalla</a:t>
            </a:r>
            <a:r>
              <a:rPr lang="en-US" dirty="0" smtClean="0"/>
              <a:t> - screen</a:t>
            </a:r>
          </a:p>
          <a:p>
            <a:r>
              <a:rPr lang="en-US" dirty="0" err="1" smtClean="0"/>
              <a:t>Televisor</a:t>
            </a:r>
            <a:r>
              <a:rPr lang="en-US" dirty="0" smtClean="0"/>
              <a:t> - </a:t>
            </a:r>
            <a:r>
              <a:rPr lang="en-US" dirty="0" err="1" smtClean="0"/>
              <a:t>tv</a:t>
            </a:r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contenido</a:t>
            </a:r>
            <a:r>
              <a:rPr lang="en-US" dirty="0" smtClean="0"/>
              <a:t> – the content</a:t>
            </a:r>
          </a:p>
          <a:p>
            <a:r>
              <a:rPr lang="en-US" dirty="0" err="1" smtClean="0"/>
              <a:t>Agarre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mochila</a:t>
            </a:r>
            <a:r>
              <a:rPr lang="en-US" dirty="0" smtClean="0"/>
              <a:t> y </a:t>
            </a:r>
            <a:r>
              <a:rPr lang="en-US" dirty="0" err="1" smtClean="0"/>
              <a:t>venga</a:t>
            </a:r>
            <a:r>
              <a:rPr lang="en-US" dirty="0" smtClean="0"/>
              <a:t> </a:t>
            </a:r>
            <a:r>
              <a:rPr lang="en-US" dirty="0" err="1" smtClean="0"/>
              <a:t>conmigo</a:t>
            </a:r>
            <a:r>
              <a:rPr lang="en-US" dirty="0" smtClean="0"/>
              <a:t> – grab your backpack and come with me</a:t>
            </a:r>
          </a:p>
          <a:p>
            <a:r>
              <a:rPr lang="en-US" dirty="0" err="1" smtClean="0"/>
              <a:t>Respiró</a:t>
            </a:r>
            <a:r>
              <a:rPr lang="en-US" dirty="0" smtClean="0"/>
              <a:t> </a:t>
            </a:r>
            <a:r>
              <a:rPr lang="en-US" dirty="0" err="1" smtClean="0"/>
              <a:t>profundamente</a:t>
            </a:r>
            <a:r>
              <a:rPr lang="en-US" dirty="0" smtClean="0"/>
              <a:t> – breathed deeply</a:t>
            </a:r>
          </a:p>
          <a:p>
            <a:r>
              <a:rPr lang="en-US" dirty="0" err="1" smtClean="0"/>
              <a:t>Cacahuates</a:t>
            </a:r>
            <a:r>
              <a:rPr lang="en-US" dirty="0" smtClean="0"/>
              <a:t> - peanuts</a:t>
            </a:r>
          </a:p>
          <a:p>
            <a:r>
              <a:rPr lang="en-US" dirty="0" err="1" smtClean="0"/>
              <a:t>Gasto</a:t>
            </a:r>
            <a:r>
              <a:rPr lang="en-US" dirty="0" smtClean="0"/>
              <a:t> - expense</a:t>
            </a:r>
          </a:p>
          <a:p>
            <a:r>
              <a:rPr lang="en-US" dirty="0" err="1" smtClean="0"/>
              <a:t>Decepcionar</a:t>
            </a:r>
            <a:r>
              <a:rPr lang="en-US" dirty="0" smtClean="0"/>
              <a:t> – to deceive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máquina</a:t>
            </a:r>
            <a:r>
              <a:rPr lang="en-US" dirty="0" smtClean="0"/>
              <a:t> – the machine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faja</a:t>
            </a:r>
            <a:r>
              <a:rPr lang="en-US" dirty="0" smtClean="0"/>
              <a:t> – the (conveyer) belt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aduana</a:t>
            </a:r>
            <a:r>
              <a:rPr lang="en-US" dirty="0" smtClean="0"/>
              <a:t> – customs (at the airport)</a:t>
            </a:r>
          </a:p>
          <a:p>
            <a:r>
              <a:rPr lang="en-US" dirty="0" err="1" smtClean="0"/>
              <a:t>Fuera</a:t>
            </a:r>
            <a:r>
              <a:rPr lang="en-US" dirty="0" smtClean="0"/>
              <a:t> de la vista – out of view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salida</a:t>
            </a:r>
            <a:r>
              <a:rPr lang="en-US" dirty="0" smtClean="0"/>
              <a:t> – the exit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puso</a:t>
            </a:r>
            <a:r>
              <a:rPr lang="en-US" dirty="0" smtClean="0"/>
              <a:t> </a:t>
            </a:r>
            <a:r>
              <a:rPr lang="en-US" dirty="0" err="1" smtClean="0"/>
              <a:t>nerviosa</a:t>
            </a:r>
            <a:r>
              <a:rPr lang="en-US" dirty="0" smtClean="0"/>
              <a:t> – became nervous</a:t>
            </a:r>
          </a:p>
          <a:p>
            <a:r>
              <a:rPr lang="en-US" dirty="0" smtClean="0"/>
              <a:t>No los </a:t>
            </a:r>
            <a:r>
              <a:rPr lang="en-US" dirty="0" err="1" smtClean="0"/>
              <a:t>encontraron</a:t>
            </a:r>
            <a:r>
              <a:rPr lang="en-US" dirty="0" smtClean="0"/>
              <a:t> – They couldn’t find them</a:t>
            </a:r>
          </a:p>
          <a:p>
            <a:r>
              <a:rPr lang="en-US" dirty="0" err="1" smtClean="0"/>
              <a:t>Llorar</a:t>
            </a:r>
            <a:r>
              <a:rPr lang="en-US" dirty="0" smtClean="0"/>
              <a:t> – to cry</a:t>
            </a:r>
          </a:p>
          <a:p>
            <a:r>
              <a:rPr lang="en-US" dirty="0" smtClean="0"/>
              <a:t>Gringos – white people / white people from U.S.</a:t>
            </a:r>
          </a:p>
          <a:p>
            <a:r>
              <a:rPr lang="en-US" dirty="0" err="1" smtClean="0"/>
              <a:t>Realizar</a:t>
            </a:r>
            <a:r>
              <a:rPr lang="en-US" dirty="0" smtClean="0"/>
              <a:t> </a:t>
            </a:r>
            <a:r>
              <a:rPr lang="en-US" dirty="0" err="1" smtClean="0"/>
              <a:t>nuestra</a:t>
            </a:r>
            <a:r>
              <a:rPr lang="en-US" dirty="0" smtClean="0"/>
              <a:t> </a:t>
            </a:r>
            <a:r>
              <a:rPr lang="en-US" dirty="0" err="1" smtClean="0"/>
              <a:t>misión</a:t>
            </a:r>
            <a:r>
              <a:rPr lang="en-US" dirty="0" smtClean="0"/>
              <a:t> – to accomplish our mission</a:t>
            </a:r>
          </a:p>
          <a:p>
            <a:r>
              <a:rPr lang="en-US" dirty="0" smtClean="0"/>
              <a:t>Se </a:t>
            </a:r>
            <a:r>
              <a:rPr lang="en-US" dirty="0" err="1" smtClean="0"/>
              <a:t>cayó</a:t>
            </a:r>
            <a:r>
              <a:rPr lang="en-US" dirty="0" smtClean="0"/>
              <a:t> al </a:t>
            </a:r>
            <a:r>
              <a:rPr lang="en-US" dirty="0" err="1" smtClean="0"/>
              <a:t>suelo</a:t>
            </a:r>
            <a:r>
              <a:rPr lang="en-US" dirty="0"/>
              <a:t> </a:t>
            </a:r>
            <a:r>
              <a:rPr lang="en-US" dirty="0" smtClean="0"/>
              <a:t>– fell to the ground</a:t>
            </a:r>
          </a:p>
          <a:p>
            <a:r>
              <a:rPr lang="en-US" dirty="0" err="1" smtClean="0"/>
              <a:t>Inconsciente</a:t>
            </a:r>
            <a:r>
              <a:rPr lang="en-US" dirty="0" smtClean="0"/>
              <a:t> – unconscious </a:t>
            </a:r>
          </a:p>
          <a:p>
            <a:r>
              <a:rPr lang="en-US" dirty="0" smtClean="0"/>
              <a:t>Un </a:t>
            </a:r>
            <a:r>
              <a:rPr lang="en-US" dirty="0" err="1" smtClean="0"/>
              <a:t>país</a:t>
            </a:r>
            <a:r>
              <a:rPr lang="en-US" dirty="0" smtClean="0"/>
              <a:t> </a:t>
            </a:r>
            <a:r>
              <a:rPr lang="en-US" dirty="0" err="1" smtClean="0"/>
              <a:t>extranjero</a:t>
            </a:r>
            <a:r>
              <a:rPr lang="en-US" dirty="0" smtClean="0"/>
              <a:t> – a foreign country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Capítulo</a:t>
            </a:r>
            <a:r>
              <a:rPr lang="en-US" dirty="0" smtClean="0"/>
              <a:t>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8534400" cy="5791200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Avionetas</a:t>
            </a:r>
            <a:r>
              <a:rPr lang="en-US" sz="2400" dirty="0" smtClean="0"/>
              <a:t> – propeller planes</a:t>
            </a:r>
          </a:p>
          <a:p>
            <a:r>
              <a:rPr lang="en-US" sz="2400" dirty="0" smtClean="0"/>
              <a:t>Los </a:t>
            </a:r>
            <a:r>
              <a:rPr lang="en-US" sz="2400" dirty="0" err="1" smtClean="0"/>
              <a:t>boletos</a:t>
            </a:r>
            <a:r>
              <a:rPr lang="en-US" sz="2400" dirty="0"/>
              <a:t> – tickets</a:t>
            </a:r>
            <a:endParaRPr lang="en-US" sz="2400" dirty="0" smtClean="0"/>
          </a:p>
          <a:p>
            <a:r>
              <a:rPr lang="en-US" sz="2400" dirty="0" smtClean="0"/>
              <a:t>La </a:t>
            </a:r>
            <a:r>
              <a:rPr lang="en-US" sz="2400" dirty="0" err="1" smtClean="0"/>
              <a:t>ventanilla</a:t>
            </a:r>
            <a:r>
              <a:rPr lang="en-US" sz="2400" dirty="0" smtClean="0"/>
              <a:t> – ticket window</a:t>
            </a:r>
          </a:p>
          <a:p>
            <a:r>
              <a:rPr lang="en-US" sz="2400" dirty="0" smtClean="0"/>
              <a:t>Se </a:t>
            </a:r>
            <a:r>
              <a:rPr lang="en-US" sz="2400" dirty="0" err="1" smtClean="0"/>
              <a:t>bajaron</a:t>
            </a:r>
            <a:r>
              <a:rPr lang="en-US" sz="2400" dirty="0" smtClean="0"/>
              <a:t> de la </a:t>
            </a:r>
            <a:r>
              <a:rPr lang="en-US" sz="2400" dirty="0" err="1" smtClean="0"/>
              <a:t>avioneta</a:t>
            </a:r>
            <a:r>
              <a:rPr lang="en-US" sz="2400" dirty="0" smtClean="0"/>
              <a:t> – they got off the plane</a:t>
            </a:r>
          </a:p>
          <a:p>
            <a:r>
              <a:rPr lang="en-US" sz="2400" dirty="0" smtClean="0"/>
              <a:t>Volar – to fly</a:t>
            </a:r>
          </a:p>
          <a:p>
            <a:r>
              <a:rPr lang="en-US" sz="2400" dirty="0" err="1" smtClean="0"/>
              <a:t>Refrescante</a:t>
            </a:r>
            <a:r>
              <a:rPr lang="en-US" sz="2400" dirty="0"/>
              <a:t> – refreshing</a:t>
            </a:r>
            <a:endParaRPr lang="en-US" sz="2400" dirty="0" smtClean="0"/>
          </a:p>
          <a:p>
            <a:r>
              <a:rPr lang="en-US" sz="2400" dirty="0" err="1" smtClean="0"/>
              <a:t>Metió</a:t>
            </a:r>
            <a:r>
              <a:rPr lang="en-US" sz="2400" dirty="0"/>
              <a:t> – put</a:t>
            </a:r>
            <a:endParaRPr lang="en-US" sz="2400" dirty="0" smtClean="0"/>
          </a:p>
          <a:p>
            <a:r>
              <a:rPr lang="en-US" sz="2400" dirty="0" err="1" smtClean="0"/>
              <a:t>Frenéticamente</a:t>
            </a:r>
            <a:r>
              <a:rPr lang="en-US" sz="2400" dirty="0" smtClean="0"/>
              <a:t> – frantically </a:t>
            </a:r>
          </a:p>
          <a:p>
            <a:r>
              <a:rPr lang="en-US" sz="2400" dirty="0" err="1" smtClean="0"/>
              <a:t>Recoger</a:t>
            </a:r>
            <a:r>
              <a:rPr lang="en-US" sz="2400" dirty="0" smtClean="0"/>
              <a:t> – to collect </a:t>
            </a:r>
            <a:r>
              <a:rPr lang="en-US" sz="2400" smtClean="0"/>
              <a:t>/ </a:t>
            </a:r>
            <a:r>
              <a:rPr lang="en-US" sz="2400" smtClean="0"/>
              <a:t>pick </a:t>
            </a:r>
            <a:r>
              <a:rPr lang="en-US" sz="2400" dirty="0" smtClean="0"/>
              <a:t>up</a:t>
            </a:r>
          </a:p>
          <a:p>
            <a:r>
              <a:rPr lang="en-US" sz="2400" dirty="0" err="1" smtClean="0"/>
              <a:t>Es</a:t>
            </a:r>
            <a:r>
              <a:rPr lang="en-US" sz="2400" dirty="0" smtClean="0"/>
              <a:t> un </a:t>
            </a:r>
            <a:r>
              <a:rPr lang="en-US" sz="2400" dirty="0" err="1" smtClean="0"/>
              <a:t>asunto</a:t>
            </a:r>
            <a:r>
              <a:rPr lang="en-US" sz="2400" dirty="0" smtClean="0"/>
              <a:t> de </a:t>
            </a:r>
            <a:r>
              <a:rPr lang="en-US" sz="2400" dirty="0" err="1" smtClean="0"/>
              <a:t>vida</a:t>
            </a:r>
            <a:r>
              <a:rPr lang="en-US" sz="2400" dirty="0" smtClean="0"/>
              <a:t> o </a:t>
            </a:r>
            <a:r>
              <a:rPr lang="en-US" sz="2400" dirty="0" err="1" smtClean="0"/>
              <a:t>muerte</a:t>
            </a:r>
            <a:r>
              <a:rPr lang="en-US" sz="2400" dirty="0" smtClean="0"/>
              <a:t> – it’s a matter of life or death</a:t>
            </a:r>
          </a:p>
          <a:p>
            <a:r>
              <a:rPr lang="en-US" sz="2400" dirty="0" smtClean="0"/>
              <a:t>Como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fuera</a:t>
            </a:r>
            <a:r>
              <a:rPr lang="en-US" sz="2400" dirty="0" smtClean="0"/>
              <a:t> </a:t>
            </a:r>
            <a:r>
              <a:rPr lang="en-US" sz="2400" dirty="0" err="1" smtClean="0"/>
              <a:t>loca</a:t>
            </a:r>
            <a:r>
              <a:rPr lang="en-US" sz="2400" dirty="0" smtClean="0"/>
              <a:t> – as if she were crazy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Capítulo</a:t>
            </a:r>
            <a:r>
              <a:rPr lang="en-US" dirty="0" smtClean="0"/>
              <a:t> 8a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457200"/>
            <a:ext cx="9144000" cy="6400800"/>
          </a:xfrm>
        </p:spPr>
        <p:txBody>
          <a:bodyPr numCol="2" spcCol="1371600">
            <a:normAutofit/>
          </a:bodyPr>
          <a:lstStyle/>
          <a:p>
            <a:r>
              <a:rPr lang="es-ES" sz="2000" b="1" dirty="0"/>
              <a:t>Cerrarse – </a:t>
            </a:r>
            <a:r>
              <a:rPr lang="es-ES" sz="2000" b="1" dirty="0" smtClean="0"/>
              <a:t>to </a:t>
            </a:r>
            <a:r>
              <a:rPr lang="es-ES" sz="2000" b="1" dirty="0" err="1" smtClean="0"/>
              <a:t>close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oneself</a:t>
            </a:r>
            <a:endParaRPr lang="en-US" sz="2000" dirty="0"/>
          </a:p>
          <a:p>
            <a:r>
              <a:rPr lang="es-ES" sz="2000" b="1" dirty="0"/>
              <a:t>Tocaron la </a:t>
            </a:r>
            <a:r>
              <a:rPr lang="es-ES" sz="2000" b="1" dirty="0" smtClean="0"/>
              <a:t>puerta – </a:t>
            </a:r>
            <a:r>
              <a:rPr lang="es-ES" sz="2000" b="1" dirty="0" err="1" smtClean="0"/>
              <a:t>knock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on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door</a:t>
            </a:r>
            <a:endParaRPr lang="en-US" sz="2000" dirty="0"/>
          </a:p>
          <a:p>
            <a:r>
              <a:rPr lang="es-ES" sz="2000" b="1" dirty="0" smtClean="0"/>
              <a:t>Dejar – to </a:t>
            </a:r>
            <a:r>
              <a:rPr lang="es-ES" sz="2000" b="1" dirty="0" err="1" smtClean="0"/>
              <a:t>leave</a:t>
            </a:r>
            <a:r>
              <a:rPr lang="es-ES" sz="2000" b="1" dirty="0" smtClean="0"/>
              <a:t> / stop </a:t>
            </a:r>
            <a:r>
              <a:rPr lang="es-ES" sz="2000" b="1" dirty="0" err="1" smtClean="0"/>
              <a:t>doing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something</a:t>
            </a:r>
            <a:endParaRPr lang="en-US" sz="2000" dirty="0"/>
          </a:p>
          <a:p>
            <a:r>
              <a:rPr lang="es-ES" sz="2000" b="1" dirty="0"/>
              <a:t>Se </a:t>
            </a:r>
            <a:r>
              <a:rPr lang="es-ES" sz="2000" b="1" dirty="0" smtClean="0"/>
              <a:t>paró – stop (</a:t>
            </a:r>
            <a:r>
              <a:rPr lang="es-ES" sz="2000" b="1" dirty="0" err="1" smtClean="0"/>
              <a:t>physical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halt</a:t>
            </a:r>
            <a:r>
              <a:rPr lang="es-ES" sz="2000" b="1" dirty="0" smtClean="0"/>
              <a:t>)</a:t>
            </a:r>
            <a:endParaRPr lang="en-US" sz="2000" dirty="0"/>
          </a:p>
          <a:p>
            <a:r>
              <a:rPr lang="es-ES" sz="2000" b="1" dirty="0"/>
              <a:t>Pasajeros – </a:t>
            </a:r>
            <a:r>
              <a:rPr lang="es-ES" sz="2000" b="1" dirty="0" err="1"/>
              <a:t>Passengers</a:t>
            </a:r>
            <a:endParaRPr lang="en-US" sz="2000" dirty="0"/>
          </a:p>
          <a:p>
            <a:r>
              <a:rPr lang="es-ES" sz="2000" b="1" dirty="0"/>
              <a:t>Agotados – </a:t>
            </a:r>
            <a:r>
              <a:rPr lang="es-ES" sz="2000" b="1" dirty="0" err="1"/>
              <a:t>Exhausted</a:t>
            </a:r>
            <a:endParaRPr lang="en-US" sz="2000" dirty="0"/>
          </a:p>
          <a:p>
            <a:r>
              <a:rPr lang="es-ES" sz="2000" b="1" dirty="0" smtClean="0"/>
              <a:t>Devolver – to </a:t>
            </a:r>
            <a:r>
              <a:rPr lang="es-ES" sz="2000" b="1" dirty="0" err="1" smtClean="0"/>
              <a:t>return</a:t>
            </a:r>
            <a:endParaRPr lang="en-US" sz="2000" dirty="0"/>
          </a:p>
          <a:p>
            <a:r>
              <a:rPr lang="es-ES" sz="2000" b="1" dirty="0"/>
              <a:t>Se </a:t>
            </a:r>
            <a:r>
              <a:rPr lang="es-ES" sz="2000" b="1" dirty="0" smtClean="0"/>
              <a:t>bajaron – </a:t>
            </a:r>
            <a:r>
              <a:rPr lang="es-ES" sz="2000" b="1" dirty="0" err="1" smtClean="0"/>
              <a:t>they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got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down</a:t>
            </a:r>
            <a:r>
              <a:rPr lang="es-ES" sz="2000" b="1" dirty="0" smtClean="0"/>
              <a:t>/</a:t>
            </a:r>
            <a:r>
              <a:rPr lang="es-ES" sz="2000" b="1" dirty="0" err="1" smtClean="0"/>
              <a:t>out</a:t>
            </a:r>
            <a:r>
              <a:rPr lang="es-ES" sz="2000" b="1" dirty="0" smtClean="0"/>
              <a:t> (of a </a:t>
            </a:r>
            <a:r>
              <a:rPr lang="es-ES" sz="2000" b="1" dirty="0" err="1" smtClean="0"/>
              <a:t>plane</a:t>
            </a:r>
            <a:r>
              <a:rPr lang="es-ES" sz="2000" b="1" dirty="0" smtClean="0"/>
              <a:t>, bus, </a:t>
            </a:r>
            <a:r>
              <a:rPr lang="es-ES" sz="2000" b="1" dirty="0" err="1" smtClean="0"/>
              <a:t>train</a:t>
            </a:r>
            <a:r>
              <a:rPr lang="es-ES" sz="2000" b="1" dirty="0" smtClean="0"/>
              <a:t>, </a:t>
            </a:r>
            <a:r>
              <a:rPr lang="es-ES" sz="2000" b="1" dirty="0" err="1" smtClean="0"/>
              <a:t>etc</a:t>
            </a:r>
            <a:r>
              <a:rPr lang="es-ES" sz="2000" b="1" dirty="0" smtClean="0"/>
              <a:t>)</a:t>
            </a:r>
            <a:endParaRPr lang="en-US" sz="2000" dirty="0"/>
          </a:p>
          <a:p>
            <a:r>
              <a:rPr lang="es-ES" sz="2000" b="1" dirty="0"/>
              <a:t>La corriente de un </a:t>
            </a:r>
            <a:r>
              <a:rPr lang="es-ES" sz="2000" b="1" dirty="0" smtClean="0"/>
              <a:t>río –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river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current</a:t>
            </a:r>
            <a:endParaRPr lang="en-US" sz="2000" dirty="0"/>
          </a:p>
          <a:p>
            <a:r>
              <a:rPr lang="es-ES" sz="2000" b="1" dirty="0"/>
              <a:t>Dieron la </a:t>
            </a:r>
            <a:r>
              <a:rPr lang="es-ES" sz="2000" b="1" dirty="0" smtClean="0"/>
              <a:t>vuelta – </a:t>
            </a:r>
            <a:r>
              <a:rPr lang="es-ES" sz="2000" b="1" dirty="0" err="1" smtClean="0"/>
              <a:t>turned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around</a:t>
            </a:r>
            <a:endParaRPr lang="en-US" sz="2000" dirty="0"/>
          </a:p>
          <a:p>
            <a:r>
              <a:rPr lang="es-ES" sz="2000" b="1" dirty="0"/>
              <a:t>Regalo – </a:t>
            </a:r>
            <a:r>
              <a:rPr lang="es-ES" sz="2000" b="1" dirty="0" err="1"/>
              <a:t>gift</a:t>
            </a:r>
            <a:endParaRPr lang="en-US" sz="2000" dirty="0"/>
          </a:p>
          <a:p>
            <a:r>
              <a:rPr lang="es-ES" sz="2000" b="1" dirty="0" smtClean="0"/>
              <a:t>Guiándolos – </a:t>
            </a:r>
            <a:r>
              <a:rPr lang="es-ES" sz="2000" b="1" dirty="0" err="1" smtClean="0"/>
              <a:t>guiding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them</a:t>
            </a:r>
            <a:endParaRPr lang="en-US" sz="2000" dirty="0"/>
          </a:p>
          <a:p>
            <a:r>
              <a:rPr lang="es-ES" sz="2000" b="1" dirty="0"/>
              <a:t>Canoa – </a:t>
            </a:r>
            <a:r>
              <a:rPr lang="es-ES" sz="2000" b="1" dirty="0" err="1"/>
              <a:t>canoe</a:t>
            </a:r>
            <a:endParaRPr lang="es-ES" sz="2000" b="1" dirty="0" smtClean="0"/>
          </a:p>
          <a:p>
            <a:endParaRPr lang="en-US" sz="2000" dirty="0"/>
          </a:p>
          <a:p>
            <a:r>
              <a:rPr lang="es-ES" sz="2000" b="1" dirty="0" smtClean="0"/>
              <a:t>Metieron la canoa en el río – </a:t>
            </a:r>
            <a:r>
              <a:rPr lang="es-ES" sz="2000" b="1" dirty="0" err="1" smtClean="0"/>
              <a:t>they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put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canoe</a:t>
            </a:r>
            <a:r>
              <a:rPr lang="es-ES" sz="2000" b="1" dirty="0" smtClean="0"/>
              <a:t> in </a:t>
            </a:r>
            <a:r>
              <a:rPr lang="es-ES" sz="2000" b="1" dirty="0" err="1" smtClean="0"/>
              <a:t>the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river</a:t>
            </a:r>
            <a:endParaRPr lang="es-ES" sz="2000" b="1" dirty="0" smtClean="0"/>
          </a:p>
          <a:p>
            <a:endParaRPr lang="en-US" sz="2000" dirty="0"/>
          </a:p>
          <a:p>
            <a:r>
              <a:rPr lang="es-ES" sz="2000" b="1" dirty="0"/>
              <a:t>Se </a:t>
            </a:r>
            <a:r>
              <a:rPr lang="es-ES" sz="2000" b="1" dirty="0" smtClean="0"/>
              <a:t>subieron – </a:t>
            </a:r>
            <a:r>
              <a:rPr lang="es-ES" sz="2000" b="1" dirty="0" err="1" smtClean="0"/>
              <a:t>they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got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on</a:t>
            </a:r>
            <a:r>
              <a:rPr lang="es-ES" sz="2000" b="1" dirty="0" smtClean="0"/>
              <a:t> / </a:t>
            </a:r>
            <a:r>
              <a:rPr lang="es-ES" sz="2000" b="1" dirty="0" err="1" smtClean="0"/>
              <a:t>they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went</a:t>
            </a:r>
            <a:r>
              <a:rPr lang="es-ES" sz="2000" b="1" dirty="0" smtClean="0"/>
              <a:t> up</a:t>
            </a:r>
          </a:p>
          <a:p>
            <a:endParaRPr lang="en-US" sz="2000" dirty="0"/>
          </a:p>
          <a:p>
            <a:r>
              <a:rPr lang="es-ES" sz="2000" b="1" dirty="0"/>
              <a:t>¿Qué nos va a pasar</a:t>
            </a:r>
            <a:r>
              <a:rPr lang="es-ES" sz="2000" b="1" dirty="0" smtClean="0"/>
              <a:t>? – </a:t>
            </a:r>
            <a:r>
              <a:rPr lang="es-ES" sz="2000" b="1" dirty="0" err="1" smtClean="0"/>
              <a:t>What’s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going</a:t>
            </a:r>
            <a:r>
              <a:rPr lang="es-ES" sz="2000" b="1" dirty="0" smtClean="0"/>
              <a:t> to </a:t>
            </a:r>
            <a:r>
              <a:rPr lang="es-ES" sz="2000" b="1" dirty="0" err="1" smtClean="0"/>
              <a:t>happen</a:t>
            </a:r>
            <a:r>
              <a:rPr lang="es-ES" sz="2000" b="1" dirty="0" smtClean="0"/>
              <a:t> to </a:t>
            </a:r>
            <a:r>
              <a:rPr lang="es-ES" sz="2000" b="1" dirty="0" err="1" smtClean="0"/>
              <a:t>us</a:t>
            </a:r>
            <a:r>
              <a:rPr lang="es-ES" sz="2000" b="1" dirty="0" smtClean="0"/>
              <a:t>? </a:t>
            </a:r>
          </a:p>
          <a:p>
            <a:endParaRPr lang="en-US" sz="2000" dirty="0"/>
          </a:p>
          <a:p>
            <a:r>
              <a:rPr lang="es-ES" sz="2000" b="1" dirty="0"/>
              <a:t>Se </a:t>
            </a:r>
            <a:r>
              <a:rPr lang="es-ES" sz="2000" b="1" dirty="0" smtClean="0"/>
              <a:t>rieron – </a:t>
            </a:r>
            <a:r>
              <a:rPr lang="es-ES" sz="2000" b="1" dirty="0" err="1" smtClean="0"/>
              <a:t>they</a:t>
            </a:r>
            <a:r>
              <a:rPr lang="es-ES" sz="2000" b="1" dirty="0" smtClean="0"/>
              <a:t> </a:t>
            </a:r>
            <a:r>
              <a:rPr lang="es-ES" sz="2000" b="1" dirty="0" err="1" smtClean="0"/>
              <a:t>laughed</a:t>
            </a:r>
            <a:endParaRPr lang="es-ES" sz="2000" b="1" dirty="0" smtClean="0"/>
          </a:p>
          <a:p>
            <a:endParaRPr lang="en-US" sz="2000" dirty="0"/>
          </a:p>
          <a:p>
            <a:r>
              <a:rPr lang="es-ES" sz="2000" b="1" dirty="0" smtClean="0"/>
              <a:t> </a:t>
            </a:r>
            <a:r>
              <a:rPr lang="es-ES" sz="2000" b="1" dirty="0"/>
              <a:t>Incómodo – </a:t>
            </a:r>
            <a:r>
              <a:rPr lang="es-ES" sz="2000" b="1" dirty="0" err="1"/>
              <a:t>uncomfortale</a:t>
            </a:r>
            <a:r>
              <a:rPr lang="es-ES" sz="2000" b="1" dirty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3122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3130</TotalTime>
  <Words>990</Words>
  <Application>Microsoft Office PowerPoint</Application>
  <PresentationFormat>On-screen Show (4:3)</PresentationFormat>
  <Paragraphs>182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iRespondQuestionMaster</vt:lpstr>
      <vt:lpstr>iRespondGraphMaster</vt:lpstr>
      <vt:lpstr>Vocabulario La maldición de la cabeza reducida</vt:lpstr>
      <vt:lpstr>Capítulo 1</vt:lpstr>
      <vt:lpstr>Capítulo 2</vt:lpstr>
      <vt:lpstr>Capítulo 3</vt:lpstr>
      <vt:lpstr>Capítulo 4</vt:lpstr>
      <vt:lpstr>Capítulo 5 </vt:lpstr>
      <vt:lpstr>Capítulo 6</vt:lpstr>
      <vt:lpstr>Capítulo 7</vt:lpstr>
      <vt:lpstr>Capítulo 8a</vt:lpstr>
      <vt:lpstr>Capítulo 8b</vt:lpstr>
      <vt:lpstr>Capítulo 9</vt:lpstr>
      <vt:lpstr>Capítulo 10</vt:lpstr>
      <vt:lpstr>Capítulo 11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</dc:title>
  <dc:creator>Sarah Bowers</dc:creator>
  <cp:lastModifiedBy>Andrea Radford</cp:lastModifiedBy>
  <cp:revision>80</cp:revision>
  <dcterms:created xsi:type="dcterms:W3CDTF">2013-11-06T14:13:24Z</dcterms:created>
  <dcterms:modified xsi:type="dcterms:W3CDTF">2017-03-27T17:58:15Z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KeepGraph">
    <vt:bool>false</vt:bool>
  </property>
  <property fmtid="{D5CDD505-2E9C-101B-9397-08002B2CF9AE}" pid="4" name="AutoReflect">
    <vt:bool>false</vt:bool>
  </property>
</Properties>
</file>