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3A4E-6552-49B2-9F20-BE451B77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96515-FCD6-4D5A-9D73-1CAA0F05C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8C13-C956-47E5-BA63-CECF47DE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66B94-E972-483C-8F2F-CEA6042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CDB0-B78D-4A04-87F8-A6A91FE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57D1-74D5-430E-8A2D-B5B183B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0FED7-20AE-47AC-A783-14B87FF12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FA5C-0016-48CC-AF69-A7EF4A82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454E-FAB0-444C-B4D5-9FA8EAB2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4D63-9726-4376-A693-B1164857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7F055-156B-41CF-8B09-B7EAFA81D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92EF0-E69A-4639-ACB5-6D0B2BE5F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718E6-6A19-4F65-8DC4-131ED415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ED31-65DE-47FA-97F8-87DF14F1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E60F1-FF2D-45BE-B78E-141EF089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63E-E088-4E58-8AAE-B928E87F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E2F7-B1FD-4138-AECE-FCDC1F97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A8C8-F769-4B5D-BC0D-5EB65E1E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4B3B-2DE2-48B4-B736-A2A48D26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7E4D-DD7A-4247-9240-E372E024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56F3-D39A-4100-B716-744E8432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F1F84-F815-496D-BB1F-35CD502C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B39C2-CA68-4EF5-BBA2-C76E6FA3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49D56-DACC-45C9-9E18-0AA5C844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E9C20-330E-4BFF-A5EE-F9582EDC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193E-9FA5-4D7C-B177-F641C166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B51B-1703-43FA-9232-9C7E61C62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85A45-FD7F-4540-81D5-8E371B81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BEAA7-F872-4354-9698-F47B1993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EDE0F-C183-467B-A400-FA6D00E8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46E1F-2A0B-4EB1-91F4-A6CAA778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EB7D-062F-45C4-8D7D-5333CEED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27F2-167E-4F04-ACD0-BA832B7F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77DF7-1071-416C-BCA2-59D1E6104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15BB8-16F7-45BC-93FA-51DB95458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841B6-843E-4CD3-8F43-914CBC7C6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2640D-6910-4FB3-BE9C-A4D38BCF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C66BB-C6AC-41E6-8DDA-97ECB32D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448CC-4692-43AB-96CB-F185166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839-4B42-499A-9AFC-0274D3F5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5177A-AEE4-49E1-BA39-4F54E08D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1441E-89EB-4FD0-93EE-B187B536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88504-0642-42C9-9827-1F3E36B7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5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2BB8C-ABB2-4084-8E63-E24ABD5F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716EB-1AE1-4AA7-8AFF-741E4CFF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37F4-5023-4E76-B127-9F2E2B44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9449-CE52-42AD-86E0-A1443F55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83FF-EDA3-493A-8B2B-63BF5466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D63A8-2936-412B-B2F7-9490C4FC6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1C2D2-015C-422A-A18F-4D7E5A7D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4F27B-57C0-4C14-A312-E5008110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04D9A-A3D2-45B5-AD66-AAA147C0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52D-5650-4C33-B7BC-07D12922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D7A2B-43BF-47FC-A74A-E25D038C4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A6EC-80DA-4E4E-840B-B79499115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3BADE-189F-43A9-A57F-495C9B50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2D32F-85C7-45E3-99EB-050A6F28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FC6B2-678B-4B46-9FAB-55262F81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135DA-11C8-4ABC-ABB3-C72AF5A0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5D207-272B-4D1A-A53A-01CEDD29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2A9B-14F2-4130-B590-489B37DCB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F15F-7D90-4C3D-B601-971F76B9392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8CEC6-C854-4439-83E8-A725CC6A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92C4-1C51-47AA-9E3F-FD8A427C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E03E-2454-417D-BE94-E6253FF1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81D72-5B0D-46E6-A9BF-CDE9E762C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70C75D-7274-4109-B6DA-5B1E3101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911"/>
            <a:ext cx="7047923" cy="52859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6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B104A-9AE2-43C9-90E9-045C07C5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175260"/>
            <a:ext cx="8676640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8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68E31-A99F-426F-A95A-BB40EEC3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8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photo, different, man&#10;&#10;Description automatically generated">
            <a:extLst>
              <a:ext uri="{FF2B5EF4-FFF2-40B4-BE49-F238E27FC236}">
                <a16:creationId xmlns:a16="http://schemas.microsoft.com/office/drawing/2014/main" id="{63B637FF-A649-4B57-BE6B-6678EE28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A02471-B1DB-415D-B04B-866344A2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8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84F539-A961-4A96-867A-A5E81A01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8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E36FB-442F-4F1C-A033-697C65B7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Mariela Pulido</dc:creator>
  <cp:lastModifiedBy>Mariela Pulido</cp:lastModifiedBy>
  <cp:revision>1</cp:revision>
  <dcterms:created xsi:type="dcterms:W3CDTF">2020-03-12T16:17:15Z</dcterms:created>
  <dcterms:modified xsi:type="dcterms:W3CDTF">2020-03-12T16:17:45Z</dcterms:modified>
</cp:coreProperties>
</file>